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8" r:id="rId4"/>
    <p:sldId id="284" r:id="rId5"/>
    <p:sldId id="286" r:id="rId6"/>
    <p:sldId id="287" r:id="rId7"/>
    <p:sldId id="288" r:id="rId8"/>
    <p:sldId id="290" r:id="rId9"/>
    <p:sldId id="291" r:id="rId10"/>
    <p:sldId id="293" r:id="rId11"/>
    <p:sldId id="294" r:id="rId12"/>
    <p:sldId id="292" r:id="rId13"/>
    <p:sldId id="281" r:id="rId14"/>
    <p:sldId id="283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2A3D52"/>
    <a:srgbClr val="FFFFFF"/>
    <a:srgbClr val="48698E"/>
    <a:srgbClr val="3E5B7A"/>
    <a:srgbClr val="4F4D63"/>
    <a:srgbClr val="F8F8F8"/>
    <a:srgbClr val="6F7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90931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15427-DF7F-4AEC-B6A7-0483125A1EB7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F96FE-4BFD-4EB0-860E-F76DA2601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1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5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14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279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1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93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3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4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57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93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0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797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91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45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40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433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7438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48229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199531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7768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6998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02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7686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620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4897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5389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5001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5C5F4-8241-4297-A607-2414451469E3}" type="datetimeFigureOut">
              <a:rPr lang="zh-CN" altLang="en-US" smtClean="0"/>
              <a:pPr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43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11.png"/><Relationship Id="rId10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8.png"/><Relationship Id="rId5" Type="http://schemas.openxmlformats.org/officeDocument/2006/relationships/image" Target="../media/image11.png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12" Type="http://schemas.openxmlformats.org/officeDocument/2006/relationships/image" Target="../media/image4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78512" y="1300646"/>
            <a:ext cx="710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城市情感分析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89228" y="2211469"/>
            <a:ext cx="68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Urban Perception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34143" y="2913669"/>
            <a:ext cx="3797835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成员：李金鑫、王相杰、董安宁</a:t>
            </a:r>
          </a:p>
          <a:p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98678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17650" y="243601"/>
            <a:ext cx="575670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Step3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神经网络搭建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2232C5-96C8-4857-A188-DF62D3D67ECB}"/>
              </a:ext>
            </a:extLst>
          </p:cNvPr>
          <p:cNvSpPr txBox="1"/>
          <p:nvPr/>
        </p:nvSpPr>
        <p:spPr>
          <a:xfrm>
            <a:off x="788483" y="2022019"/>
            <a:ext cx="386131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anose="020B0604030504040204" pitchFamily="34" charset="0"/>
              </a:rPr>
              <a:t>优化器：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RMSprop</a:t>
            </a:r>
            <a:endParaRPr lang="zh-CN" altLang="en-US" sz="3600" dirty="0">
              <a:solidFill>
                <a:srgbClr val="2A3D52"/>
              </a:solidFill>
              <a:latin typeface="Tahoma" panose="020B0604030504040204" pitchFamily="34" charset="0"/>
              <a:ea typeface="幼圆" panose="02010509060101010101" pitchFamily="49" charset="-122"/>
              <a:cs typeface="Tahoma" panose="020B060403050404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9DF8DE-A5E4-4BA2-BFDC-4D369FE08703}"/>
              </a:ext>
            </a:extLst>
          </p:cNvPr>
          <p:cNvSpPr txBox="1"/>
          <p:nvPr/>
        </p:nvSpPr>
        <p:spPr>
          <a:xfrm>
            <a:off x="827411" y="3684992"/>
            <a:ext cx="33730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anose="020B0604030504040204" pitchFamily="34" charset="0"/>
              </a:rPr>
              <a:t>损失函数：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MSE</a:t>
            </a:r>
          </a:p>
          <a:p>
            <a:pPr algn="ctr"/>
            <a:endParaRPr lang="zh-CN" altLang="en-US" sz="3600" dirty="0">
              <a:solidFill>
                <a:srgbClr val="2A3D52"/>
              </a:solidFill>
              <a:latin typeface="Tahoma" panose="020B0604030504040204" pitchFamily="34" charset="0"/>
              <a:ea typeface="幼圆" panose="02010509060101010101" pitchFamily="49" charset="-122"/>
              <a:cs typeface="Tahoma" panose="020B060403050404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67477-78DA-4578-AF64-14B095169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2723" y="1718539"/>
            <a:ext cx="2956242" cy="405780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14ACF6C-C80B-494B-AA90-A92F58AC9D72}"/>
              </a:ext>
            </a:extLst>
          </p:cNvPr>
          <p:cNvSpPr txBox="1"/>
          <p:nvPr/>
        </p:nvSpPr>
        <p:spPr>
          <a:xfrm>
            <a:off x="916723" y="4317481"/>
            <a:ext cx="5006499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目标变量和预测变量之间</a:t>
            </a:r>
            <a:endParaRPr lang="en-US" altLang="zh-CN"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差异平方之和。</a:t>
            </a:r>
            <a:endParaRPr lang="zh-CN" altLang="en-US" sz="3200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  <a:cs typeface="Tahoma" panose="020B060403050404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CD0CCA-5339-4683-8E9C-B16D2DC6D495}"/>
              </a:ext>
            </a:extLst>
          </p:cNvPr>
          <p:cNvSpPr txBox="1"/>
          <p:nvPr/>
        </p:nvSpPr>
        <p:spPr>
          <a:xfrm>
            <a:off x="843769" y="2776386"/>
            <a:ext cx="469872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自适应学习率优化算法。</a:t>
            </a:r>
            <a:endParaRPr lang="zh-CN" altLang="en-US" sz="3200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234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17650" y="243601"/>
            <a:ext cx="575670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Step3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神经网络搭建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4C1222-7B0E-4BD8-9EE0-0964DED2D7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707" b="17066"/>
          <a:stretch/>
        </p:blipFill>
        <p:spPr>
          <a:xfrm>
            <a:off x="627060" y="2265395"/>
            <a:ext cx="2699721" cy="14884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A38BDA-D15E-4F0B-9949-CAC9F51AA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604" y="1518182"/>
            <a:ext cx="3052866" cy="821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9326C5-2780-47FF-994B-46BEFBE942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219" y="3898730"/>
            <a:ext cx="3048090" cy="6773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ADA36E0-CC6A-4AA2-9E68-CB2D9D2810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60" y="4702502"/>
            <a:ext cx="2351353" cy="11003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F2B868-48F0-443B-BD72-243779F1AF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3876" y="2573118"/>
            <a:ext cx="3467865" cy="2377165"/>
          </a:xfrm>
          <a:prstGeom prst="rect">
            <a:avLst/>
          </a:prstGeom>
        </p:spPr>
      </p:pic>
      <p:sp>
        <p:nvSpPr>
          <p:cNvPr id="20" name="任意多边形 43">
            <a:extLst>
              <a:ext uri="{FF2B5EF4-FFF2-40B4-BE49-F238E27FC236}">
                <a16:creationId xmlns:a16="http://schemas.microsoft.com/office/drawing/2014/main" id="{9FF81C77-AEC7-437A-B780-3C6AA1772CB6}"/>
              </a:ext>
            </a:extLst>
          </p:cNvPr>
          <p:cNvSpPr/>
          <p:nvPr/>
        </p:nvSpPr>
        <p:spPr>
          <a:xfrm rot="5400000">
            <a:off x="2747937" y="3680399"/>
            <a:ext cx="5183315" cy="684692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43">
            <a:extLst>
              <a:ext uri="{FF2B5EF4-FFF2-40B4-BE49-F238E27FC236}">
                <a16:creationId xmlns:a16="http://schemas.microsoft.com/office/drawing/2014/main" id="{FF064D3E-7484-4AC0-AB94-60E2EF993ED5}"/>
              </a:ext>
            </a:extLst>
          </p:cNvPr>
          <p:cNvSpPr/>
          <p:nvPr/>
        </p:nvSpPr>
        <p:spPr>
          <a:xfrm>
            <a:off x="731219" y="3848363"/>
            <a:ext cx="4075504" cy="23519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91C4F2B-1AB1-4F7E-892E-546773CD29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1065" y="1785661"/>
            <a:ext cx="1596977" cy="20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5230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95717" y="243601"/>
            <a:ext cx="440056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Step4 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前端制作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89C9FD-9EF8-4AF1-9541-DA55CD8C29EC}"/>
              </a:ext>
            </a:extLst>
          </p:cNvPr>
          <p:cNvSpPr txBox="1"/>
          <p:nvPr/>
        </p:nvSpPr>
        <p:spPr>
          <a:xfrm>
            <a:off x="369671" y="1850820"/>
            <a:ext cx="469872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使用</a:t>
            </a:r>
            <a:r>
              <a:rPr lang="en-US" altLang="zh-CN" sz="3200" dirty="0">
                <a:latin typeface="幼圆" panose="02010509060101010101" pitchFamily="49" charset="-122"/>
                <a:ea typeface="幼圆" panose="02010509060101010101" pitchFamily="49" charset="-122"/>
              </a:rPr>
              <a:t>web.py</a:t>
            </a: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库搭建服务器</a:t>
            </a:r>
            <a:endParaRPr lang="zh-CN" altLang="en-US" sz="3200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  <a:cs typeface="Tahoma" panose="020B060403050404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65706C-31ED-4958-A45A-E99D75F6D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49" y="2756491"/>
            <a:ext cx="2818907" cy="15405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E77D7A-851B-4FF1-9B42-7DF760C7E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3930" y="1986047"/>
            <a:ext cx="1530582" cy="4994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0ED7AD-35E5-4C26-AEDD-D36628AFEC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0686" y="2857921"/>
            <a:ext cx="2995035" cy="33245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A9227D-3D33-4801-891E-869B149956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1970" y="1893481"/>
            <a:ext cx="2078369" cy="4994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499A18-7E34-43E2-BBED-34C739DE08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4840" y="2485499"/>
            <a:ext cx="2225233" cy="4069433"/>
          </a:xfrm>
          <a:prstGeom prst="rect">
            <a:avLst/>
          </a:prstGeom>
        </p:spPr>
      </p:pic>
      <p:sp>
        <p:nvSpPr>
          <p:cNvPr id="15" name="任意多边形 43">
            <a:extLst>
              <a:ext uri="{FF2B5EF4-FFF2-40B4-BE49-F238E27FC236}">
                <a16:creationId xmlns:a16="http://schemas.microsoft.com/office/drawing/2014/main" id="{4A8304A8-E9B8-482D-A4D7-05CF509681DA}"/>
              </a:ext>
            </a:extLst>
          </p:cNvPr>
          <p:cNvSpPr/>
          <p:nvPr/>
        </p:nvSpPr>
        <p:spPr>
          <a:xfrm rot="5400000">
            <a:off x="2268921" y="3680396"/>
            <a:ext cx="5183315" cy="684692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43">
            <a:extLst>
              <a:ext uri="{FF2B5EF4-FFF2-40B4-BE49-F238E27FC236}">
                <a16:creationId xmlns:a16="http://schemas.microsoft.com/office/drawing/2014/main" id="{49A987AE-E99D-4DCC-9DDE-7B4628D1894A}"/>
              </a:ext>
            </a:extLst>
          </p:cNvPr>
          <p:cNvSpPr/>
          <p:nvPr/>
        </p:nvSpPr>
        <p:spPr>
          <a:xfrm rot="5400000">
            <a:off x="6007966" y="3680399"/>
            <a:ext cx="5183315" cy="684692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90539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626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504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62604" y="3282251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可视化展示 </a:t>
            </a:r>
          </a:p>
        </p:txBody>
      </p:sp>
    </p:spTree>
    <p:extLst>
      <p:ext uri="{BB962C8B-B14F-4D97-AF65-F5344CB8AC3E}">
        <p14:creationId xmlns:p14="http://schemas.microsoft.com/office/powerpoint/2010/main" val="1502745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78512" y="1967282"/>
            <a:ext cx="71090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3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蟹蟹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89228" y="2211469"/>
            <a:ext cx="681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20" name="Armik-Red Ro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6567917" y="-15757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69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6" y="1116106"/>
            <a:ext cx="4578457" cy="466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24" y="5818079"/>
            <a:ext cx="2439742" cy="9095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5" y="4400531"/>
            <a:ext cx="2343136" cy="20305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5" y="4456089"/>
            <a:ext cx="1048141" cy="165054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568302" y="1663936"/>
            <a:ext cx="748147" cy="748148"/>
            <a:chOff x="7531331" y="1259522"/>
            <a:chExt cx="748147" cy="748148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7531331" y="125952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31082" y="1292772"/>
              <a:ext cx="5437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65848" y="3075097"/>
            <a:ext cx="748147" cy="748148"/>
            <a:chOff x="7531329" y="2452432"/>
            <a:chExt cx="748147" cy="748148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531329" y="245243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78182" y="2472563"/>
              <a:ext cx="6495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89494" y="1663936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成员及分工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995479" y="3136612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实习步骤</a:t>
            </a:r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95022" y="3241277"/>
            <a:ext cx="3245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57388" y="2246260"/>
            <a:ext cx="2121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E548197-0762-44D0-9E98-5B1BFA0C8F63}"/>
              </a:ext>
            </a:extLst>
          </p:cNvPr>
          <p:cNvGrpSpPr/>
          <p:nvPr/>
        </p:nvGrpSpPr>
        <p:grpSpPr>
          <a:xfrm>
            <a:off x="7612701" y="4592474"/>
            <a:ext cx="748147" cy="748148"/>
            <a:chOff x="7531329" y="2452432"/>
            <a:chExt cx="748147" cy="748148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4030A9C-2828-43A6-8B30-F1AA7254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329" y="245243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EE45C8C-BC63-4A0B-9543-D2AC6D141193}"/>
                </a:ext>
              </a:extLst>
            </p:cNvPr>
            <p:cNvSpPr txBox="1"/>
            <p:nvPr/>
          </p:nvSpPr>
          <p:spPr>
            <a:xfrm>
              <a:off x="7578182" y="2472563"/>
              <a:ext cx="659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490A8A9-6F03-4626-A0C7-726E621CBCDE}"/>
              </a:ext>
            </a:extLst>
          </p:cNvPr>
          <p:cNvSpPr txBox="1"/>
          <p:nvPr/>
        </p:nvSpPr>
        <p:spPr>
          <a:xfrm>
            <a:off x="8789494" y="4609289"/>
            <a:ext cx="224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可视化展示</a:t>
            </a:r>
          </a:p>
        </p:txBody>
      </p:sp>
    </p:spTree>
    <p:extLst>
      <p:ext uri="{BB962C8B-B14F-4D97-AF65-F5344CB8AC3E}">
        <p14:creationId xmlns:p14="http://schemas.microsoft.com/office/powerpoint/2010/main" val="193052001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2186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06883" y="3419581"/>
            <a:ext cx="3663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成员及分工</a:t>
            </a:r>
          </a:p>
        </p:txBody>
      </p:sp>
    </p:spTree>
    <p:extLst>
      <p:ext uri="{BB962C8B-B14F-4D97-AF65-F5344CB8AC3E}">
        <p14:creationId xmlns:p14="http://schemas.microsoft.com/office/powerpoint/2010/main" val="115135521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团队成员及分工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65157" y="2651023"/>
            <a:ext cx="4533901" cy="1570505"/>
            <a:chOff x="1065157" y="2496276"/>
            <a:chExt cx="4533901" cy="1570505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 flipH="1">
              <a:off x="1065157" y="2496276"/>
              <a:ext cx="4533901" cy="1570505"/>
            </a:xfrm>
            <a:custGeom>
              <a:avLst/>
              <a:gdLst>
                <a:gd name="T0" fmla="*/ 2030 w 2050"/>
                <a:gd name="T1" fmla="*/ 279 h 708"/>
                <a:gd name="T2" fmla="*/ 2000 w 2050"/>
                <a:gd name="T3" fmla="*/ 279 h 708"/>
                <a:gd name="T4" fmla="*/ 1964 w 2050"/>
                <a:gd name="T5" fmla="*/ 192 h 708"/>
                <a:gd name="T6" fmla="*/ 1985 w 2050"/>
                <a:gd name="T7" fmla="*/ 171 h 708"/>
                <a:gd name="T8" fmla="*/ 1985 w 2050"/>
                <a:gd name="T9" fmla="*/ 142 h 708"/>
                <a:gd name="T10" fmla="*/ 1908 w 2050"/>
                <a:gd name="T11" fmla="*/ 65 h 708"/>
                <a:gd name="T12" fmla="*/ 1879 w 2050"/>
                <a:gd name="T13" fmla="*/ 65 h 708"/>
                <a:gd name="T14" fmla="*/ 1858 w 2050"/>
                <a:gd name="T15" fmla="*/ 86 h 708"/>
                <a:gd name="T16" fmla="*/ 1771 w 2050"/>
                <a:gd name="T17" fmla="*/ 50 h 708"/>
                <a:gd name="T18" fmla="*/ 1771 w 2050"/>
                <a:gd name="T19" fmla="*/ 20 h 708"/>
                <a:gd name="T20" fmla="*/ 1750 w 2050"/>
                <a:gd name="T21" fmla="*/ 0 h 708"/>
                <a:gd name="T22" fmla="*/ 1642 w 2050"/>
                <a:gd name="T23" fmla="*/ 0 h 708"/>
                <a:gd name="T24" fmla="*/ 1621 w 2050"/>
                <a:gd name="T25" fmla="*/ 20 h 708"/>
                <a:gd name="T26" fmla="*/ 1621 w 2050"/>
                <a:gd name="T27" fmla="*/ 50 h 708"/>
                <a:gd name="T28" fmla="*/ 1534 w 2050"/>
                <a:gd name="T29" fmla="*/ 86 h 708"/>
                <a:gd name="T30" fmla="*/ 1513 w 2050"/>
                <a:gd name="T31" fmla="*/ 65 h 708"/>
                <a:gd name="T32" fmla="*/ 1484 w 2050"/>
                <a:gd name="T33" fmla="*/ 65 h 708"/>
                <a:gd name="T34" fmla="*/ 1408 w 2050"/>
                <a:gd name="T35" fmla="*/ 142 h 708"/>
                <a:gd name="T36" fmla="*/ 1408 w 2050"/>
                <a:gd name="T37" fmla="*/ 171 h 708"/>
                <a:gd name="T38" fmla="*/ 1429 w 2050"/>
                <a:gd name="T39" fmla="*/ 192 h 708"/>
                <a:gd name="T40" fmla="*/ 1423 w 2050"/>
                <a:gd name="T41" fmla="*/ 202 h 708"/>
                <a:gd name="T42" fmla="*/ 1423 w 2050"/>
                <a:gd name="T43" fmla="*/ 201 h 708"/>
                <a:gd name="T44" fmla="*/ 1162 w 2050"/>
                <a:gd name="T45" fmla="*/ 201 h 708"/>
                <a:gd name="T46" fmla="*/ 1147 w 2050"/>
                <a:gd name="T47" fmla="*/ 205 h 708"/>
                <a:gd name="T48" fmla="*/ 1135 w 2050"/>
                <a:gd name="T49" fmla="*/ 228 h 708"/>
                <a:gd name="T50" fmla="*/ 1091 w 2050"/>
                <a:gd name="T51" fmla="*/ 320 h 708"/>
                <a:gd name="T52" fmla="*/ 1030 w 2050"/>
                <a:gd name="T53" fmla="*/ 204 h 708"/>
                <a:gd name="T54" fmla="*/ 1025 w 2050"/>
                <a:gd name="T55" fmla="*/ 201 h 708"/>
                <a:gd name="T56" fmla="*/ 0 w 2050"/>
                <a:gd name="T57" fmla="*/ 201 h 708"/>
                <a:gd name="T58" fmla="*/ 0 w 2050"/>
                <a:gd name="T59" fmla="*/ 506 h 708"/>
                <a:gd name="T60" fmla="*/ 1020 w 2050"/>
                <a:gd name="T61" fmla="*/ 506 h 708"/>
                <a:gd name="T62" fmla="*/ 1032 w 2050"/>
                <a:gd name="T63" fmla="*/ 500 h 708"/>
                <a:gd name="T64" fmla="*/ 1032 w 2050"/>
                <a:gd name="T65" fmla="*/ 500 h 708"/>
                <a:gd name="T66" fmla="*/ 1033 w 2050"/>
                <a:gd name="T67" fmla="*/ 499 h 708"/>
                <a:gd name="T68" fmla="*/ 1097 w 2050"/>
                <a:gd name="T69" fmla="*/ 354 h 708"/>
                <a:gd name="T70" fmla="*/ 1136 w 2050"/>
                <a:gd name="T71" fmla="*/ 485 h 708"/>
                <a:gd name="T72" fmla="*/ 1144 w 2050"/>
                <a:gd name="T73" fmla="*/ 503 h 708"/>
                <a:gd name="T74" fmla="*/ 1160 w 2050"/>
                <a:gd name="T75" fmla="*/ 506 h 708"/>
                <a:gd name="T76" fmla="*/ 1423 w 2050"/>
                <a:gd name="T77" fmla="*/ 506 h 708"/>
                <a:gd name="T78" fmla="*/ 1423 w 2050"/>
                <a:gd name="T79" fmla="*/ 506 h 708"/>
                <a:gd name="T80" fmla="*/ 1429 w 2050"/>
                <a:gd name="T81" fmla="*/ 516 h 708"/>
                <a:gd name="T82" fmla="*/ 1408 w 2050"/>
                <a:gd name="T83" fmla="*/ 537 h 708"/>
                <a:gd name="T84" fmla="*/ 1408 w 2050"/>
                <a:gd name="T85" fmla="*/ 566 h 708"/>
                <a:gd name="T86" fmla="*/ 1484 w 2050"/>
                <a:gd name="T87" fmla="*/ 643 h 708"/>
                <a:gd name="T88" fmla="*/ 1513 w 2050"/>
                <a:gd name="T89" fmla="*/ 643 h 708"/>
                <a:gd name="T90" fmla="*/ 1534 w 2050"/>
                <a:gd name="T91" fmla="*/ 622 h 708"/>
                <a:gd name="T92" fmla="*/ 1621 w 2050"/>
                <a:gd name="T93" fmla="*/ 658 h 708"/>
                <a:gd name="T94" fmla="*/ 1621 w 2050"/>
                <a:gd name="T95" fmla="*/ 687 h 708"/>
                <a:gd name="T96" fmla="*/ 1642 w 2050"/>
                <a:gd name="T97" fmla="*/ 708 h 708"/>
                <a:gd name="T98" fmla="*/ 1750 w 2050"/>
                <a:gd name="T99" fmla="*/ 708 h 708"/>
                <a:gd name="T100" fmla="*/ 1771 w 2050"/>
                <a:gd name="T101" fmla="*/ 687 h 708"/>
                <a:gd name="T102" fmla="*/ 1771 w 2050"/>
                <a:gd name="T103" fmla="*/ 658 h 708"/>
                <a:gd name="T104" fmla="*/ 1858 w 2050"/>
                <a:gd name="T105" fmla="*/ 622 h 708"/>
                <a:gd name="T106" fmla="*/ 1879 w 2050"/>
                <a:gd name="T107" fmla="*/ 643 h 708"/>
                <a:gd name="T108" fmla="*/ 1908 w 2050"/>
                <a:gd name="T109" fmla="*/ 643 h 708"/>
                <a:gd name="T110" fmla="*/ 1985 w 2050"/>
                <a:gd name="T111" fmla="*/ 566 h 708"/>
                <a:gd name="T112" fmla="*/ 1985 w 2050"/>
                <a:gd name="T113" fmla="*/ 537 h 708"/>
                <a:gd name="T114" fmla="*/ 1964 w 2050"/>
                <a:gd name="T115" fmla="*/ 516 h 708"/>
                <a:gd name="T116" fmla="*/ 2000 w 2050"/>
                <a:gd name="T117" fmla="*/ 429 h 708"/>
                <a:gd name="T118" fmla="*/ 2030 w 2050"/>
                <a:gd name="T119" fmla="*/ 429 h 708"/>
                <a:gd name="T120" fmla="*/ 2050 w 2050"/>
                <a:gd name="T121" fmla="*/ 408 h 708"/>
                <a:gd name="T122" fmla="*/ 2050 w 2050"/>
                <a:gd name="T123" fmla="*/ 300 h 708"/>
                <a:gd name="T124" fmla="*/ 2030 w 2050"/>
                <a:gd name="T125" fmla="*/ 27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0" h="708">
                  <a:moveTo>
                    <a:pt x="2030" y="279"/>
                  </a:moveTo>
                  <a:cubicBezTo>
                    <a:pt x="2000" y="279"/>
                    <a:pt x="2000" y="279"/>
                    <a:pt x="2000" y="279"/>
                  </a:cubicBezTo>
                  <a:cubicBezTo>
                    <a:pt x="1992" y="248"/>
                    <a:pt x="1980" y="219"/>
                    <a:pt x="1964" y="192"/>
                  </a:cubicBezTo>
                  <a:cubicBezTo>
                    <a:pt x="1985" y="171"/>
                    <a:pt x="1985" y="171"/>
                    <a:pt x="1985" y="171"/>
                  </a:cubicBezTo>
                  <a:cubicBezTo>
                    <a:pt x="1993" y="163"/>
                    <a:pt x="1993" y="150"/>
                    <a:pt x="1985" y="142"/>
                  </a:cubicBezTo>
                  <a:cubicBezTo>
                    <a:pt x="1908" y="65"/>
                    <a:pt x="1908" y="65"/>
                    <a:pt x="1908" y="65"/>
                  </a:cubicBezTo>
                  <a:cubicBezTo>
                    <a:pt x="1900" y="57"/>
                    <a:pt x="1887" y="57"/>
                    <a:pt x="1879" y="65"/>
                  </a:cubicBezTo>
                  <a:cubicBezTo>
                    <a:pt x="1858" y="86"/>
                    <a:pt x="1858" y="86"/>
                    <a:pt x="1858" y="86"/>
                  </a:cubicBezTo>
                  <a:cubicBezTo>
                    <a:pt x="1831" y="70"/>
                    <a:pt x="1802" y="58"/>
                    <a:pt x="1771" y="50"/>
                  </a:cubicBezTo>
                  <a:cubicBezTo>
                    <a:pt x="1771" y="20"/>
                    <a:pt x="1771" y="20"/>
                    <a:pt x="1771" y="20"/>
                  </a:cubicBezTo>
                  <a:cubicBezTo>
                    <a:pt x="1771" y="9"/>
                    <a:pt x="1762" y="0"/>
                    <a:pt x="1750" y="0"/>
                  </a:cubicBezTo>
                  <a:cubicBezTo>
                    <a:pt x="1642" y="0"/>
                    <a:pt x="1642" y="0"/>
                    <a:pt x="1642" y="0"/>
                  </a:cubicBezTo>
                  <a:cubicBezTo>
                    <a:pt x="1631" y="0"/>
                    <a:pt x="1621" y="9"/>
                    <a:pt x="1621" y="20"/>
                  </a:cubicBezTo>
                  <a:cubicBezTo>
                    <a:pt x="1621" y="50"/>
                    <a:pt x="1621" y="50"/>
                    <a:pt x="1621" y="50"/>
                  </a:cubicBezTo>
                  <a:cubicBezTo>
                    <a:pt x="1590" y="58"/>
                    <a:pt x="1561" y="70"/>
                    <a:pt x="1534" y="86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05" y="57"/>
                    <a:pt x="1492" y="57"/>
                    <a:pt x="1484" y="65"/>
                  </a:cubicBezTo>
                  <a:cubicBezTo>
                    <a:pt x="1408" y="142"/>
                    <a:pt x="1408" y="142"/>
                    <a:pt x="1408" y="142"/>
                  </a:cubicBezTo>
                  <a:cubicBezTo>
                    <a:pt x="1400" y="150"/>
                    <a:pt x="1400" y="163"/>
                    <a:pt x="1408" y="171"/>
                  </a:cubicBezTo>
                  <a:cubicBezTo>
                    <a:pt x="1429" y="192"/>
                    <a:pt x="1429" y="192"/>
                    <a:pt x="1429" y="192"/>
                  </a:cubicBezTo>
                  <a:cubicBezTo>
                    <a:pt x="1426" y="195"/>
                    <a:pt x="1425" y="199"/>
                    <a:pt x="1423" y="202"/>
                  </a:cubicBezTo>
                  <a:cubicBezTo>
                    <a:pt x="1423" y="201"/>
                    <a:pt x="1423" y="201"/>
                    <a:pt x="1423" y="201"/>
                  </a:cubicBezTo>
                  <a:cubicBezTo>
                    <a:pt x="1162" y="201"/>
                    <a:pt x="1162" y="201"/>
                    <a:pt x="1162" y="201"/>
                  </a:cubicBezTo>
                  <a:cubicBezTo>
                    <a:pt x="1162" y="201"/>
                    <a:pt x="1152" y="201"/>
                    <a:pt x="1147" y="205"/>
                  </a:cubicBezTo>
                  <a:cubicBezTo>
                    <a:pt x="1143" y="208"/>
                    <a:pt x="1140" y="212"/>
                    <a:pt x="1135" y="228"/>
                  </a:cubicBezTo>
                  <a:cubicBezTo>
                    <a:pt x="1124" y="265"/>
                    <a:pt x="1104" y="329"/>
                    <a:pt x="1091" y="320"/>
                  </a:cubicBezTo>
                  <a:cubicBezTo>
                    <a:pt x="1054" y="221"/>
                    <a:pt x="1030" y="204"/>
                    <a:pt x="1030" y="204"/>
                  </a:cubicBezTo>
                  <a:cubicBezTo>
                    <a:pt x="1028" y="202"/>
                    <a:pt x="1027" y="201"/>
                    <a:pt x="1025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1020" y="506"/>
                    <a:pt x="1020" y="506"/>
                    <a:pt x="1020" y="506"/>
                  </a:cubicBezTo>
                  <a:cubicBezTo>
                    <a:pt x="1023" y="506"/>
                    <a:pt x="1030" y="504"/>
                    <a:pt x="1032" y="500"/>
                  </a:cubicBezTo>
                  <a:cubicBezTo>
                    <a:pt x="1032" y="500"/>
                    <a:pt x="1032" y="500"/>
                    <a:pt x="1032" y="500"/>
                  </a:cubicBezTo>
                  <a:cubicBezTo>
                    <a:pt x="1032" y="500"/>
                    <a:pt x="1032" y="499"/>
                    <a:pt x="1033" y="499"/>
                  </a:cubicBezTo>
                  <a:cubicBezTo>
                    <a:pt x="1097" y="354"/>
                    <a:pt x="1097" y="354"/>
                    <a:pt x="1097" y="354"/>
                  </a:cubicBezTo>
                  <a:cubicBezTo>
                    <a:pt x="1136" y="485"/>
                    <a:pt x="1136" y="485"/>
                    <a:pt x="1136" y="485"/>
                  </a:cubicBezTo>
                  <a:cubicBezTo>
                    <a:pt x="1136" y="485"/>
                    <a:pt x="1140" y="498"/>
                    <a:pt x="1144" y="503"/>
                  </a:cubicBezTo>
                  <a:cubicBezTo>
                    <a:pt x="1149" y="507"/>
                    <a:pt x="1160" y="506"/>
                    <a:pt x="1160" y="506"/>
                  </a:cubicBezTo>
                  <a:cubicBezTo>
                    <a:pt x="1423" y="506"/>
                    <a:pt x="1423" y="506"/>
                    <a:pt x="1423" y="506"/>
                  </a:cubicBezTo>
                  <a:cubicBezTo>
                    <a:pt x="1423" y="506"/>
                    <a:pt x="1423" y="506"/>
                    <a:pt x="1423" y="506"/>
                  </a:cubicBezTo>
                  <a:cubicBezTo>
                    <a:pt x="1425" y="509"/>
                    <a:pt x="1427" y="513"/>
                    <a:pt x="1429" y="516"/>
                  </a:cubicBezTo>
                  <a:cubicBezTo>
                    <a:pt x="1408" y="537"/>
                    <a:pt x="1408" y="537"/>
                    <a:pt x="1408" y="537"/>
                  </a:cubicBezTo>
                  <a:cubicBezTo>
                    <a:pt x="1400" y="545"/>
                    <a:pt x="1400" y="558"/>
                    <a:pt x="1408" y="566"/>
                  </a:cubicBezTo>
                  <a:cubicBezTo>
                    <a:pt x="1484" y="643"/>
                    <a:pt x="1484" y="643"/>
                    <a:pt x="1484" y="643"/>
                  </a:cubicBezTo>
                  <a:cubicBezTo>
                    <a:pt x="1492" y="650"/>
                    <a:pt x="1505" y="650"/>
                    <a:pt x="1513" y="643"/>
                  </a:cubicBezTo>
                  <a:cubicBezTo>
                    <a:pt x="1534" y="622"/>
                    <a:pt x="1534" y="622"/>
                    <a:pt x="1534" y="622"/>
                  </a:cubicBezTo>
                  <a:cubicBezTo>
                    <a:pt x="1561" y="638"/>
                    <a:pt x="1590" y="650"/>
                    <a:pt x="1621" y="658"/>
                  </a:cubicBezTo>
                  <a:cubicBezTo>
                    <a:pt x="1621" y="687"/>
                    <a:pt x="1621" y="687"/>
                    <a:pt x="1621" y="687"/>
                  </a:cubicBezTo>
                  <a:cubicBezTo>
                    <a:pt x="1621" y="698"/>
                    <a:pt x="1631" y="708"/>
                    <a:pt x="1642" y="708"/>
                  </a:cubicBezTo>
                  <a:cubicBezTo>
                    <a:pt x="1750" y="708"/>
                    <a:pt x="1750" y="708"/>
                    <a:pt x="1750" y="708"/>
                  </a:cubicBezTo>
                  <a:cubicBezTo>
                    <a:pt x="1762" y="708"/>
                    <a:pt x="1771" y="698"/>
                    <a:pt x="1771" y="687"/>
                  </a:cubicBezTo>
                  <a:cubicBezTo>
                    <a:pt x="1771" y="658"/>
                    <a:pt x="1771" y="658"/>
                    <a:pt x="1771" y="658"/>
                  </a:cubicBezTo>
                  <a:cubicBezTo>
                    <a:pt x="1802" y="650"/>
                    <a:pt x="1831" y="638"/>
                    <a:pt x="1858" y="622"/>
                  </a:cubicBezTo>
                  <a:cubicBezTo>
                    <a:pt x="1879" y="643"/>
                    <a:pt x="1879" y="643"/>
                    <a:pt x="1879" y="643"/>
                  </a:cubicBezTo>
                  <a:cubicBezTo>
                    <a:pt x="1887" y="650"/>
                    <a:pt x="1900" y="650"/>
                    <a:pt x="1908" y="643"/>
                  </a:cubicBezTo>
                  <a:cubicBezTo>
                    <a:pt x="1985" y="566"/>
                    <a:pt x="1985" y="566"/>
                    <a:pt x="1985" y="566"/>
                  </a:cubicBezTo>
                  <a:cubicBezTo>
                    <a:pt x="1993" y="558"/>
                    <a:pt x="1993" y="545"/>
                    <a:pt x="1985" y="537"/>
                  </a:cubicBezTo>
                  <a:cubicBezTo>
                    <a:pt x="1964" y="516"/>
                    <a:pt x="1964" y="516"/>
                    <a:pt x="1964" y="516"/>
                  </a:cubicBezTo>
                  <a:cubicBezTo>
                    <a:pt x="1980" y="489"/>
                    <a:pt x="1992" y="460"/>
                    <a:pt x="2000" y="429"/>
                  </a:cubicBezTo>
                  <a:cubicBezTo>
                    <a:pt x="2030" y="429"/>
                    <a:pt x="2030" y="429"/>
                    <a:pt x="2030" y="429"/>
                  </a:cubicBezTo>
                  <a:cubicBezTo>
                    <a:pt x="2041" y="429"/>
                    <a:pt x="2050" y="420"/>
                    <a:pt x="2050" y="408"/>
                  </a:cubicBezTo>
                  <a:cubicBezTo>
                    <a:pt x="2050" y="300"/>
                    <a:pt x="2050" y="300"/>
                    <a:pt x="2050" y="300"/>
                  </a:cubicBezTo>
                  <a:cubicBezTo>
                    <a:pt x="2050" y="288"/>
                    <a:pt x="2041" y="279"/>
                    <a:pt x="2030" y="279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 flipH="1">
              <a:off x="1337551" y="2743388"/>
              <a:ext cx="1047939" cy="1053547"/>
            </a:xfrm>
            <a:prstGeom prst="ellipse">
              <a:avLst/>
            </a:prstGeom>
            <a:solidFill>
              <a:srgbClr val="FFFFFF"/>
            </a:solidFill>
            <a:ln w="63500">
              <a:solidFill>
                <a:srgbClr val="48698E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545757" y="2944952"/>
              <a:ext cx="58213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2A3D5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726164" y="3037284"/>
              <a:ext cx="1112805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王相杰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315074" y="1518951"/>
            <a:ext cx="4533901" cy="1570505"/>
            <a:chOff x="6315074" y="1364204"/>
            <a:chExt cx="4533901" cy="1570505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6315074" y="1364204"/>
              <a:ext cx="4533901" cy="1570505"/>
            </a:xfrm>
            <a:custGeom>
              <a:avLst/>
              <a:gdLst>
                <a:gd name="T0" fmla="*/ 2030 w 2050"/>
                <a:gd name="T1" fmla="*/ 279 h 708"/>
                <a:gd name="T2" fmla="*/ 2000 w 2050"/>
                <a:gd name="T3" fmla="*/ 279 h 708"/>
                <a:gd name="T4" fmla="*/ 1964 w 2050"/>
                <a:gd name="T5" fmla="*/ 192 h 708"/>
                <a:gd name="T6" fmla="*/ 1985 w 2050"/>
                <a:gd name="T7" fmla="*/ 171 h 708"/>
                <a:gd name="T8" fmla="*/ 1985 w 2050"/>
                <a:gd name="T9" fmla="*/ 142 h 708"/>
                <a:gd name="T10" fmla="*/ 1908 w 2050"/>
                <a:gd name="T11" fmla="*/ 65 h 708"/>
                <a:gd name="T12" fmla="*/ 1879 w 2050"/>
                <a:gd name="T13" fmla="*/ 65 h 708"/>
                <a:gd name="T14" fmla="*/ 1858 w 2050"/>
                <a:gd name="T15" fmla="*/ 86 h 708"/>
                <a:gd name="T16" fmla="*/ 1771 w 2050"/>
                <a:gd name="T17" fmla="*/ 50 h 708"/>
                <a:gd name="T18" fmla="*/ 1771 w 2050"/>
                <a:gd name="T19" fmla="*/ 20 h 708"/>
                <a:gd name="T20" fmla="*/ 1750 w 2050"/>
                <a:gd name="T21" fmla="*/ 0 h 708"/>
                <a:gd name="T22" fmla="*/ 1642 w 2050"/>
                <a:gd name="T23" fmla="*/ 0 h 708"/>
                <a:gd name="T24" fmla="*/ 1621 w 2050"/>
                <a:gd name="T25" fmla="*/ 20 h 708"/>
                <a:gd name="T26" fmla="*/ 1621 w 2050"/>
                <a:gd name="T27" fmla="*/ 50 h 708"/>
                <a:gd name="T28" fmla="*/ 1534 w 2050"/>
                <a:gd name="T29" fmla="*/ 86 h 708"/>
                <a:gd name="T30" fmla="*/ 1513 w 2050"/>
                <a:gd name="T31" fmla="*/ 65 h 708"/>
                <a:gd name="T32" fmla="*/ 1484 w 2050"/>
                <a:gd name="T33" fmla="*/ 65 h 708"/>
                <a:gd name="T34" fmla="*/ 1408 w 2050"/>
                <a:gd name="T35" fmla="*/ 142 h 708"/>
                <a:gd name="T36" fmla="*/ 1408 w 2050"/>
                <a:gd name="T37" fmla="*/ 171 h 708"/>
                <a:gd name="T38" fmla="*/ 1429 w 2050"/>
                <a:gd name="T39" fmla="*/ 192 h 708"/>
                <a:gd name="T40" fmla="*/ 1423 w 2050"/>
                <a:gd name="T41" fmla="*/ 202 h 708"/>
                <a:gd name="T42" fmla="*/ 1423 w 2050"/>
                <a:gd name="T43" fmla="*/ 201 h 708"/>
                <a:gd name="T44" fmla="*/ 1162 w 2050"/>
                <a:gd name="T45" fmla="*/ 201 h 708"/>
                <a:gd name="T46" fmla="*/ 1147 w 2050"/>
                <a:gd name="T47" fmla="*/ 205 h 708"/>
                <a:gd name="T48" fmla="*/ 1135 w 2050"/>
                <a:gd name="T49" fmla="*/ 228 h 708"/>
                <a:gd name="T50" fmla="*/ 1091 w 2050"/>
                <a:gd name="T51" fmla="*/ 320 h 708"/>
                <a:gd name="T52" fmla="*/ 1030 w 2050"/>
                <a:gd name="T53" fmla="*/ 204 h 708"/>
                <a:gd name="T54" fmla="*/ 1025 w 2050"/>
                <a:gd name="T55" fmla="*/ 201 h 708"/>
                <a:gd name="T56" fmla="*/ 0 w 2050"/>
                <a:gd name="T57" fmla="*/ 201 h 708"/>
                <a:gd name="T58" fmla="*/ 0 w 2050"/>
                <a:gd name="T59" fmla="*/ 506 h 708"/>
                <a:gd name="T60" fmla="*/ 1020 w 2050"/>
                <a:gd name="T61" fmla="*/ 506 h 708"/>
                <a:gd name="T62" fmla="*/ 1032 w 2050"/>
                <a:gd name="T63" fmla="*/ 500 h 708"/>
                <a:gd name="T64" fmla="*/ 1032 w 2050"/>
                <a:gd name="T65" fmla="*/ 500 h 708"/>
                <a:gd name="T66" fmla="*/ 1033 w 2050"/>
                <a:gd name="T67" fmla="*/ 499 h 708"/>
                <a:gd name="T68" fmla="*/ 1097 w 2050"/>
                <a:gd name="T69" fmla="*/ 354 h 708"/>
                <a:gd name="T70" fmla="*/ 1136 w 2050"/>
                <a:gd name="T71" fmla="*/ 485 h 708"/>
                <a:gd name="T72" fmla="*/ 1144 w 2050"/>
                <a:gd name="T73" fmla="*/ 503 h 708"/>
                <a:gd name="T74" fmla="*/ 1160 w 2050"/>
                <a:gd name="T75" fmla="*/ 506 h 708"/>
                <a:gd name="T76" fmla="*/ 1423 w 2050"/>
                <a:gd name="T77" fmla="*/ 506 h 708"/>
                <a:gd name="T78" fmla="*/ 1423 w 2050"/>
                <a:gd name="T79" fmla="*/ 506 h 708"/>
                <a:gd name="T80" fmla="*/ 1429 w 2050"/>
                <a:gd name="T81" fmla="*/ 516 h 708"/>
                <a:gd name="T82" fmla="*/ 1408 w 2050"/>
                <a:gd name="T83" fmla="*/ 537 h 708"/>
                <a:gd name="T84" fmla="*/ 1408 w 2050"/>
                <a:gd name="T85" fmla="*/ 566 h 708"/>
                <a:gd name="T86" fmla="*/ 1484 w 2050"/>
                <a:gd name="T87" fmla="*/ 643 h 708"/>
                <a:gd name="T88" fmla="*/ 1513 w 2050"/>
                <a:gd name="T89" fmla="*/ 643 h 708"/>
                <a:gd name="T90" fmla="*/ 1534 w 2050"/>
                <a:gd name="T91" fmla="*/ 622 h 708"/>
                <a:gd name="T92" fmla="*/ 1621 w 2050"/>
                <a:gd name="T93" fmla="*/ 658 h 708"/>
                <a:gd name="T94" fmla="*/ 1621 w 2050"/>
                <a:gd name="T95" fmla="*/ 687 h 708"/>
                <a:gd name="T96" fmla="*/ 1642 w 2050"/>
                <a:gd name="T97" fmla="*/ 708 h 708"/>
                <a:gd name="T98" fmla="*/ 1750 w 2050"/>
                <a:gd name="T99" fmla="*/ 708 h 708"/>
                <a:gd name="T100" fmla="*/ 1771 w 2050"/>
                <a:gd name="T101" fmla="*/ 687 h 708"/>
                <a:gd name="T102" fmla="*/ 1771 w 2050"/>
                <a:gd name="T103" fmla="*/ 658 h 708"/>
                <a:gd name="T104" fmla="*/ 1858 w 2050"/>
                <a:gd name="T105" fmla="*/ 622 h 708"/>
                <a:gd name="T106" fmla="*/ 1879 w 2050"/>
                <a:gd name="T107" fmla="*/ 643 h 708"/>
                <a:gd name="T108" fmla="*/ 1908 w 2050"/>
                <a:gd name="T109" fmla="*/ 643 h 708"/>
                <a:gd name="T110" fmla="*/ 1985 w 2050"/>
                <a:gd name="T111" fmla="*/ 566 h 708"/>
                <a:gd name="T112" fmla="*/ 1985 w 2050"/>
                <a:gd name="T113" fmla="*/ 537 h 708"/>
                <a:gd name="T114" fmla="*/ 1964 w 2050"/>
                <a:gd name="T115" fmla="*/ 516 h 708"/>
                <a:gd name="T116" fmla="*/ 2000 w 2050"/>
                <a:gd name="T117" fmla="*/ 429 h 708"/>
                <a:gd name="T118" fmla="*/ 2030 w 2050"/>
                <a:gd name="T119" fmla="*/ 429 h 708"/>
                <a:gd name="T120" fmla="*/ 2050 w 2050"/>
                <a:gd name="T121" fmla="*/ 408 h 708"/>
                <a:gd name="T122" fmla="*/ 2050 w 2050"/>
                <a:gd name="T123" fmla="*/ 300 h 708"/>
                <a:gd name="T124" fmla="*/ 2030 w 2050"/>
                <a:gd name="T125" fmla="*/ 27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0" h="708">
                  <a:moveTo>
                    <a:pt x="2030" y="279"/>
                  </a:moveTo>
                  <a:cubicBezTo>
                    <a:pt x="2000" y="279"/>
                    <a:pt x="2000" y="279"/>
                    <a:pt x="2000" y="279"/>
                  </a:cubicBezTo>
                  <a:cubicBezTo>
                    <a:pt x="1992" y="248"/>
                    <a:pt x="1980" y="219"/>
                    <a:pt x="1964" y="192"/>
                  </a:cubicBezTo>
                  <a:cubicBezTo>
                    <a:pt x="1985" y="171"/>
                    <a:pt x="1985" y="171"/>
                    <a:pt x="1985" y="171"/>
                  </a:cubicBezTo>
                  <a:cubicBezTo>
                    <a:pt x="1993" y="163"/>
                    <a:pt x="1993" y="150"/>
                    <a:pt x="1985" y="142"/>
                  </a:cubicBezTo>
                  <a:cubicBezTo>
                    <a:pt x="1908" y="65"/>
                    <a:pt x="1908" y="65"/>
                    <a:pt x="1908" y="65"/>
                  </a:cubicBezTo>
                  <a:cubicBezTo>
                    <a:pt x="1900" y="57"/>
                    <a:pt x="1887" y="57"/>
                    <a:pt x="1879" y="65"/>
                  </a:cubicBezTo>
                  <a:cubicBezTo>
                    <a:pt x="1858" y="86"/>
                    <a:pt x="1858" y="86"/>
                    <a:pt x="1858" y="86"/>
                  </a:cubicBezTo>
                  <a:cubicBezTo>
                    <a:pt x="1831" y="70"/>
                    <a:pt x="1802" y="58"/>
                    <a:pt x="1771" y="50"/>
                  </a:cubicBezTo>
                  <a:cubicBezTo>
                    <a:pt x="1771" y="20"/>
                    <a:pt x="1771" y="20"/>
                    <a:pt x="1771" y="20"/>
                  </a:cubicBezTo>
                  <a:cubicBezTo>
                    <a:pt x="1771" y="9"/>
                    <a:pt x="1762" y="0"/>
                    <a:pt x="1750" y="0"/>
                  </a:cubicBezTo>
                  <a:cubicBezTo>
                    <a:pt x="1642" y="0"/>
                    <a:pt x="1642" y="0"/>
                    <a:pt x="1642" y="0"/>
                  </a:cubicBezTo>
                  <a:cubicBezTo>
                    <a:pt x="1631" y="0"/>
                    <a:pt x="1621" y="9"/>
                    <a:pt x="1621" y="20"/>
                  </a:cubicBezTo>
                  <a:cubicBezTo>
                    <a:pt x="1621" y="50"/>
                    <a:pt x="1621" y="50"/>
                    <a:pt x="1621" y="50"/>
                  </a:cubicBezTo>
                  <a:cubicBezTo>
                    <a:pt x="1590" y="58"/>
                    <a:pt x="1561" y="70"/>
                    <a:pt x="1534" y="86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05" y="57"/>
                    <a:pt x="1492" y="57"/>
                    <a:pt x="1484" y="65"/>
                  </a:cubicBezTo>
                  <a:cubicBezTo>
                    <a:pt x="1408" y="142"/>
                    <a:pt x="1408" y="142"/>
                    <a:pt x="1408" y="142"/>
                  </a:cubicBezTo>
                  <a:cubicBezTo>
                    <a:pt x="1400" y="150"/>
                    <a:pt x="1400" y="163"/>
                    <a:pt x="1408" y="171"/>
                  </a:cubicBezTo>
                  <a:cubicBezTo>
                    <a:pt x="1429" y="192"/>
                    <a:pt x="1429" y="192"/>
                    <a:pt x="1429" y="192"/>
                  </a:cubicBezTo>
                  <a:cubicBezTo>
                    <a:pt x="1426" y="195"/>
                    <a:pt x="1425" y="199"/>
                    <a:pt x="1423" y="202"/>
                  </a:cubicBezTo>
                  <a:cubicBezTo>
                    <a:pt x="1423" y="201"/>
                    <a:pt x="1423" y="201"/>
                    <a:pt x="1423" y="201"/>
                  </a:cubicBezTo>
                  <a:cubicBezTo>
                    <a:pt x="1162" y="201"/>
                    <a:pt x="1162" y="201"/>
                    <a:pt x="1162" y="201"/>
                  </a:cubicBezTo>
                  <a:cubicBezTo>
                    <a:pt x="1162" y="201"/>
                    <a:pt x="1152" y="201"/>
                    <a:pt x="1147" y="205"/>
                  </a:cubicBezTo>
                  <a:cubicBezTo>
                    <a:pt x="1143" y="208"/>
                    <a:pt x="1140" y="212"/>
                    <a:pt x="1135" y="228"/>
                  </a:cubicBezTo>
                  <a:cubicBezTo>
                    <a:pt x="1124" y="265"/>
                    <a:pt x="1104" y="329"/>
                    <a:pt x="1091" y="320"/>
                  </a:cubicBezTo>
                  <a:cubicBezTo>
                    <a:pt x="1054" y="221"/>
                    <a:pt x="1030" y="204"/>
                    <a:pt x="1030" y="204"/>
                  </a:cubicBezTo>
                  <a:cubicBezTo>
                    <a:pt x="1028" y="202"/>
                    <a:pt x="1027" y="201"/>
                    <a:pt x="1025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1020" y="506"/>
                    <a:pt x="1020" y="506"/>
                    <a:pt x="1020" y="506"/>
                  </a:cubicBezTo>
                  <a:cubicBezTo>
                    <a:pt x="1023" y="506"/>
                    <a:pt x="1030" y="504"/>
                    <a:pt x="1032" y="500"/>
                  </a:cubicBezTo>
                  <a:cubicBezTo>
                    <a:pt x="1032" y="500"/>
                    <a:pt x="1032" y="500"/>
                    <a:pt x="1032" y="500"/>
                  </a:cubicBezTo>
                  <a:cubicBezTo>
                    <a:pt x="1032" y="500"/>
                    <a:pt x="1032" y="499"/>
                    <a:pt x="1033" y="499"/>
                  </a:cubicBezTo>
                  <a:cubicBezTo>
                    <a:pt x="1097" y="354"/>
                    <a:pt x="1097" y="354"/>
                    <a:pt x="1097" y="354"/>
                  </a:cubicBezTo>
                  <a:cubicBezTo>
                    <a:pt x="1136" y="485"/>
                    <a:pt x="1136" y="485"/>
                    <a:pt x="1136" y="485"/>
                  </a:cubicBezTo>
                  <a:cubicBezTo>
                    <a:pt x="1136" y="485"/>
                    <a:pt x="1140" y="498"/>
                    <a:pt x="1144" y="503"/>
                  </a:cubicBezTo>
                  <a:cubicBezTo>
                    <a:pt x="1149" y="507"/>
                    <a:pt x="1160" y="506"/>
                    <a:pt x="1160" y="506"/>
                  </a:cubicBezTo>
                  <a:cubicBezTo>
                    <a:pt x="1423" y="506"/>
                    <a:pt x="1423" y="506"/>
                    <a:pt x="1423" y="506"/>
                  </a:cubicBezTo>
                  <a:cubicBezTo>
                    <a:pt x="1423" y="506"/>
                    <a:pt x="1423" y="506"/>
                    <a:pt x="1423" y="506"/>
                  </a:cubicBezTo>
                  <a:cubicBezTo>
                    <a:pt x="1425" y="509"/>
                    <a:pt x="1427" y="513"/>
                    <a:pt x="1429" y="516"/>
                  </a:cubicBezTo>
                  <a:cubicBezTo>
                    <a:pt x="1408" y="537"/>
                    <a:pt x="1408" y="537"/>
                    <a:pt x="1408" y="537"/>
                  </a:cubicBezTo>
                  <a:cubicBezTo>
                    <a:pt x="1400" y="545"/>
                    <a:pt x="1400" y="558"/>
                    <a:pt x="1408" y="566"/>
                  </a:cubicBezTo>
                  <a:cubicBezTo>
                    <a:pt x="1484" y="643"/>
                    <a:pt x="1484" y="643"/>
                    <a:pt x="1484" y="643"/>
                  </a:cubicBezTo>
                  <a:cubicBezTo>
                    <a:pt x="1492" y="650"/>
                    <a:pt x="1505" y="650"/>
                    <a:pt x="1513" y="643"/>
                  </a:cubicBezTo>
                  <a:cubicBezTo>
                    <a:pt x="1534" y="622"/>
                    <a:pt x="1534" y="622"/>
                    <a:pt x="1534" y="622"/>
                  </a:cubicBezTo>
                  <a:cubicBezTo>
                    <a:pt x="1561" y="638"/>
                    <a:pt x="1590" y="650"/>
                    <a:pt x="1621" y="658"/>
                  </a:cubicBezTo>
                  <a:cubicBezTo>
                    <a:pt x="1621" y="687"/>
                    <a:pt x="1621" y="687"/>
                    <a:pt x="1621" y="687"/>
                  </a:cubicBezTo>
                  <a:cubicBezTo>
                    <a:pt x="1621" y="698"/>
                    <a:pt x="1631" y="708"/>
                    <a:pt x="1642" y="708"/>
                  </a:cubicBezTo>
                  <a:cubicBezTo>
                    <a:pt x="1750" y="708"/>
                    <a:pt x="1750" y="708"/>
                    <a:pt x="1750" y="708"/>
                  </a:cubicBezTo>
                  <a:cubicBezTo>
                    <a:pt x="1762" y="708"/>
                    <a:pt x="1771" y="698"/>
                    <a:pt x="1771" y="687"/>
                  </a:cubicBezTo>
                  <a:cubicBezTo>
                    <a:pt x="1771" y="658"/>
                    <a:pt x="1771" y="658"/>
                    <a:pt x="1771" y="658"/>
                  </a:cubicBezTo>
                  <a:cubicBezTo>
                    <a:pt x="1802" y="650"/>
                    <a:pt x="1831" y="638"/>
                    <a:pt x="1858" y="622"/>
                  </a:cubicBezTo>
                  <a:cubicBezTo>
                    <a:pt x="1879" y="643"/>
                    <a:pt x="1879" y="643"/>
                    <a:pt x="1879" y="643"/>
                  </a:cubicBezTo>
                  <a:cubicBezTo>
                    <a:pt x="1887" y="650"/>
                    <a:pt x="1900" y="650"/>
                    <a:pt x="1908" y="643"/>
                  </a:cubicBezTo>
                  <a:cubicBezTo>
                    <a:pt x="1985" y="566"/>
                    <a:pt x="1985" y="566"/>
                    <a:pt x="1985" y="566"/>
                  </a:cubicBezTo>
                  <a:cubicBezTo>
                    <a:pt x="1993" y="558"/>
                    <a:pt x="1993" y="545"/>
                    <a:pt x="1985" y="537"/>
                  </a:cubicBezTo>
                  <a:cubicBezTo>
                    <a:pt x="1964" y="516"/>
                    <a:pt x="1964" y="516"/>
                    <a:pt x="1964" y="516"/>
                  </a:cubicBezTo>
                  <a:cubicBezTo>
                    <a:pt x="1980" y="489"/>
                    <a:pt x="1992" y="460"/>
                    <a:pt x="2000" y="429"/>
                  </a:cubicBezTo>
                  <a:cubicBezTo>
                    <a:pt x="2030" y="429"/>
                    <a:pt x="2030" y="429"/>
                    <a:pt x="2030" y="429"/>
                  </a:cubicBezTo>
                  <a:cubicBezTo>
                    <a:pt x="2041" y="429"/>
                    <a:pt x="2050" y="420"/>
                    <a:pt x="2050" y="408"/>
                  </a:cubicBezTo>
                  <a:cubicBezTo>
                    <a:pt x="2050" y="300"/>
                    <a:pt x="2050" y="300"/>
                    <a:pt x="2050" y="300"/>
                  </a:cubicBezTo>
                  <a:cubicBezTo>
                    <a:pt x="2050" y="288"/>
                    <a:pt x="2041" y="279"/>
                    <a:pt x="2030" y="279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9555537" y="1611316"/>
              <a:ext cx="1047939" cy="1053547"/>
            </a:xfrm>
            <a:prstGeom prst="ellipse">
              <a:avLst/>
            </a:prstGeom>
            <a:solidFill>
              <a:srgbClr val="FFFFFF"/>
            </a:solidFill>
            <a:ln w="63500">
              <a:solidFill>
                <a:srgbClr val="48698E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770495" y="1823051"/>
              <a:ext cx="6370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2A3D5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69682" y="1895308"/>
              <a:ext cx="1112805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董安宁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15074" y="3783095"/>
            <a:ext cx="4533901" cy="1570505"/>
            <a:chOff x="6315074" y="3628348"/>
            <a:chExt cx="4533901" cy="1570505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6315074" y="3628348"/>
              <a:ext cx="4533901" cy="1570505"/>
            </a:xfrm>
            <a:custGeom>
              <a:avLst/>
              <a:gdLst>
                <a:gd name="T0" fmla="*/ 2030 w 2050"/>
                <a:gd name="T1" fmla="*/ 279 h 708"/>
                <a:gd name="T2" fmla="*/ 2000 w 2050"/>
                <a:gd name="T3" fmla="*/ 279 h 708"/>
                <a:gd name="T4" fmla="*/ 1964 w 2050"/>
                <a:gd name="T5" fmla="*/ 192 h 708"/>
                <a:gd name="T6" fmla="*/ 1985 w 2050"/>
                <a:gd name="T7" fmla="*/ 171 h 708"/>
                <a:gd name="T8" fmla="*/ 1985 w 2050"/>
                <a:gd name="T9" fmla="*/ 142 h 708"/>
                <a:gd name="T10" fmla="*/ 1908 w 2050"/>
                <a:gd name="T11" fmla="*/ 65 h 708"/>
                <a:gd name="T12" fmla="*/ 1879 w 2050"/>
                <a:gd name="T13" fmla="*/ 65 h 708"/>
                <a:gd name="T14" fmla="*/ 1858 w 2050"/>
                <a:gd name="T15" fmla="*/ 86 h 708"/>
                <a:gd name="T16" fmla="*/ 1771 w 2050"/>
                <a:gd name="T17" fmla="*/ 50 h 708"/>
                <a:gd name="T18" fmla="*/ 1771 w 2050"/>
                <a:gd name="T19" fmla="*/ 20 h 708"/>
                <a:gd name="T20" fmla="*/ 1750 w 2050"/>
                <a:gd name="T21" fmla="*/ 0 h 708"/>
                <a:gd name="T22" fmla="*/ 1642 w 2050"/>
                <a:gd name="T23" fmla="*/ 0 h 708"/>
                <a:gd name="T24" fmla="*/ 1621 w 2050"/>
                <a:gd name="T25" fmla="*/ 20 h 708"/>
                <a:gd name="T26" fmla="*/ 1621 w 2050"/>
                <a:gd name="T27" fmla="*/ 50 h 708"/>
                <a:gd name="T28" fmla="*/ 1534 w 2050"/>
                <a:gd name="T29" fmla="*/ 86 h 708"/>
                <a:gd name="T30" fmla="*/ 1513 w 2050"/>
                <a:gd name="T31" fmla="*/ 65 h 708"/>
                <a:gd name="T32" fmla="*/ 1484 w 2050"/>
                <a:gd name="T33" fmla="*/ 65 h 708"/>
                <a:gd name="T34" fmla="*/ 1408 w 2050"/>
                <a:gd name="T35" fmla="*/ 142 h 708"/>
                <a:gd name="T36" fmla="*/ 1408 w 2050"/>
                <a:gd name="T37" fmla="*/ 171 h 708"/>
                <a:gd name="T38" fmla="*/ 1429 w 2050"/>
                <a:gd name="T39" fmla="*/ 192 h 708"/>
                <a:gd name="T40" fmla="*/ 1423 w 2050"/>
                <a:gd name="T41" fmla="*/ 202 h 708"/>
                <a:gd name="T42" fmla="*/ 1423 w 2050"/>
                <a:gd name="T43" fmla="*/ 201 h 708"/>
                <a:gd name="T44" fmla="*/ 1162 w 2050"/>
                <a:gd name="T45" fmla="*/ 201 h 708"/>
                <a:gd name="T46" fmla="*/ 1147 w 2050"/>
                <a:gd name="T47" fmla="*/ 205 h 708"/>
                <a:gd name="T48" fmla="*/ 1135 w 2050"/>
                <a:gd name="T49" fmla="*/ 228 h 708"/>
                <a:gd name="T50" fmla="*/ 1091 w 2050"/>
                <a:gd name="T51" fmla="*/ 320 h 708"/>
                <a:gd name="T52" fmla="*/ 1030 w 2050"/>
                <a:gd name="T53" fmla="*/ 204 h 708"/>
                <a:gd name="T54" fmla="*/ 1025 w 2050"/>
                <a:gd name="T55" fmla="*/ 201 h 708"/>
                <a:gd name="T56" fmla="*/ 0 w 2050"/>
                <a:gd name="T57" fmla="*/ 201 h 708"/>
                <a:gd name="T58" fmla="*/ 0 w 2050"/>
                <a:gd name="T59" fmla="*/ 506 h 708"/>
                <a:gd name="T60" fmla="*/ 1020 w 2050"/>
                <a:gd name="T61" fmla="*/ 506 h 708"/>
                <a:gd name="T62" fmla="*/ 1032 w 2050"/>
                <a:gd name="T63" fmla="*/ 500 h 708"/>
                <a:gd name="T64" fmla="*/ 1032 w 2050"/>
                <a:gd name="T65" fmla="*/ 500 h 708"/>
                <a:gd name="T66" fmla="*/ 1033 w 2050"/>
                <a:gd name="T67" fmla="*/ 499 h 708"/>
                <a:gd name="T68" fmla="*/ 1097 w 2050"/>
                <a:gd name="T69" fmla="*/ 354 h 708"/>
                <a:gd name="T70" fmla="*/ 1136 w 2050"/>
                <a:gd name="T71" fmla="*/ 485 h 708"/>
                <a:gd name="T72" fmla="*/ 1144 w 2050"/>
                <a:gd name="T73" fmla="*/ 503 h 708"/>
                <a:gd name="T74" fmla="*/ 1160 w 2050"/>
                <a:gd name="T75" fmla="*/ 506 h 708"/>
                <a:gd name="T76" fmla="*/ 1423 w 2050"/>
                <a:gd name="T77" fmla="*/ 506 h 708"/>
                <a:gd name="T78" fmla="*/ 1423 w 2050"/>
                <a:gd name="T79" fmla="*/ 506 h 708"/>
                <a:gd name="T80" fmla="*/ 1429 w 2050"/>
                <a:gd name="T81" fmla="*/ 516 h 708"/>
                <a:gd name="T82" fmla="*/ 1408 w 2050"/>
                <a:gd name="T83" fmla="*/ 537 h 708"/>
                <a:gd name="T84" fmla="*/ 1408 w 2050"/>
                <a:gd name="T85" fmla="*/ 566 h 708"/>
                <a:gd name="T86" fmla="*/ 1484 w 2050"/>
                <a:gd name="T87" fmla="*/ 643 h 708"/>
                <a:gd name="T88" fmla="*/ 1513 w 2050"/>
                <a:gd name="T89" fmla="*/ 643 h 708"/>
                <a:gd name="T90" fmla="*/ 1534 w 2050"/>
                <a:gd name="T91" fmla="*/ 622 h 708"/>
                <a:gd name="T92" fmla="*/ 1621 w 2050"/>
                <a:gd name="T93" fmla="*/ 658 h 708"/>
                <a:gd name="T94" fmla="*/ 1621 w 2050"/>
                <a:gd name="T95" fmla="*/ 687 h 708"/>
                <a:gd name="T96" fmla="*/ 1642 w 2050"/>
                <a:gd name="T97" fmla="*/ 708 h 708"/>
                <a:gd name="T98" fmla="*/ 1750 w 2050"/>
                <a:gd name="T99" fmla="*/ 708 h 708"/>
                <a:gd name="T100" fmla="*/ 1771 w 2050"/>
                <a:gd name="T101" fmla="*/ 687 h 708"/>
                <a:gd name="T102" fmla="*/ 1771 w 2050"/>
                <a:gd name="T103" fmla="*/ 658 h 708"/>
                <a:gd name="T104" fmla="*/ 1858 w 2050"/>
                <a:gd name="T105" fmla="*/ 622 h 708"/>
                <a:gd name="T106" fmla="*/ 1879 w 2050"/>
                <a:gd name="T107" fmla="*/ 643 h 708"/>
                <a:gd name="T108" fmla="*/ 1908 w 2050"/>
                <a:gd name="T109" fmla="*/ 643 h 708"/>
                <a:gd name="T110" fmla="*/ 1985 w 2050"/>
                <a:gd name="T111" fmla="*/ 566 h 708"/>
                <a:gd name="T112" fmla="*/ 1985 w 2050"/>
                <a:gd name="T113" fmla="*/ 537 h 708"/>
                <a:gd name="T114" fmla="*/ 1964 w 2050"/>
                <a:gd name="T115" fmla="*/ 516 h 708"/>
                <a:gd name="T116" fmla="*/ 2000 w 2050"/>
                <a:gd name="T117" fmla="*/ 429 h 708"/>
                <a:gd name="T118" fmla="*/ 2030 w 2050"/>
                <a:gd name="T119" fmla="*/ 429 h 708"/>
                <a:gd name="T120" fmla="*/ 2050 w 2050"/>
                <a:gd name="T121" fmla="*/ 408 h 708"/>
                <a:gd name="T122" fmla="*/ 2050 w 2050"/>
                <a:gd name="T123" fmla="*/ 300 h 708"/>
                <a:gd name="T124" fmla="*/ 2030 w 2050"/>
                <a:gd name="T125" fmla="*/ 27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50" h="708">
                  <a:moveTo>
                    <a:pt x="2030" y="279"/>
                  </a:moveTo>
                  <a:cubicBezTo>
                    <a:pt x="2000" y="279"/>
                    <a:pt x="2000" y="279"/>
                    <a:pt x="2000" y="279"/>
                  </a:cubicBezTo>
                  <a:cubicBezTo>
                    <a:pt x="1992" y="248"/>
                    <a:pt x="1980" y="219"/>
                    <a:pt x="1964" y="192"/>
                  </a:cubicBezTo>
                  <a:cubicBezTo>
                    <a:pt x="1985" y="171"/>
                    <a:pt x="1985" y="171"/>
                    <a:pt x="1985" y="171"/>
                  </a:cubicBezTo>
                  <a:cubicBezTo>
                    <a:pt x="1993" y="163"/>
                    <a:pt x="1993" y="150"/>
                    <a:pt x="1985" y="142"/>
                  </a:cubicBezTo>
                  <a:cubicBezTo>
                    <a:pt x="1908" y="65"/>
                    <a:pt x="1908" y="65"/>
                    <a:pt x="1908" y="65"/>
                  </a:cubicBezTo>
                  <a:cubicBezTo>
                    <a:pt x="1900" y="57"/>
                    <a:pt x="1887" y="57"/>
                    <a:pt x="1879" y="65"/>
                  </a:cubicBezTo>
                  <a:cubicBezTo>
                    <a:pt x="1858" y="86"/>
                    <a:pt x="1858" y="86"/>
                    <a:pt x="1858" y="86"/>
                  </a:cubicBezTo>
                  <a:cubicBezTo>
                    <a:pt x="1831" y="70"/>
                    <a:pt x="1802" y="58"/>
                    <a:pt x="1771" y="50"/>
                  </a:cubicBezTo>
                  <a:cubicBezTo>
                    <a:pt x="1771" y="20"/>
                    <a:pt x="1771" y="20"/>
                    <a:pt x="1771" y="20"/>
                  </a:cubicBezTo>
                  <a:cubicBezTo>
                    <a:pt x="1771" y="9"/>
                    <a:pt x="1762" y="0"/>
                    <a:pt x="1750" y="0"/>
                  </a:cubicBezTo>
                  <a:cubicBezTo>
                    <a:pt x="1642" y="0"/>
                    <a:pt x="1642" y="0"/>
                    <a:pt x="1642" y="0"/>
                  </a:cubicBezTo>
                  <a:cubicBezTo>
                    <a:pt x="1631" y="0"/>
                    <a:pt x="1621" y="9"/>
                    <a:pt x="1621" y="20"/>
                  </a:cubicBezTo>
                  <a:cubicBezTo>
                    <a:pt x="1621" y="50"/>
                    <a:pt x="1621" y="50"/>
                    <a:pt x="1621" y="50"/>
                  </a:cubicBezTo>
                  <a:cubicBezTo>
                    <a:pt x="1590" y="58"/>
                    <a:pt x="1561" y="70"/>
                    <a:pt x="1534" y="86"/>
                  </a:cubicBezTo>
                  <a:cubicBezTo>
                    <a:pt x="1513" y="65"/>
                    <a:pt x="1513" y="65"/>
                    <a:pt x="1513" y="65"/>
                  </a:cubicBezTo>
                  <a:cubicBezTo>
                    <a:pt x="1505" y="57"/>
                    <a:pt x="1492" y="57"/>
                    <a:pt x="1484" y="65"/>
                  </a:cubicBezTo>
                  <a:cubicBezTo>
                    <a:pt x="1408" y="142"/>
                    <a:pt x="1408" y="142"/>
                    <a:pt x="1408" y="142"/>
                  </a:cubicBezTo>
                  <a:cubicBezTo>
                    <a:pt x="1400" y="150"/>
                    <a:pt x="1400" y="163"/>
                    <a:pt x="1408" y="171"/>
                  </a:cubicBezTo>
                  <a:cubicBezTo>
                    <a:pt x="1429" y="192"/>
                    <a:pt x="1429" y="192"/>
                    <a:pt x="1429" y="192"/>
                  </a:cubicBezTo>
                  <a:cubicBezTo>
                    <a:pt x="1426" y="195"/>
                    <a:pt x="1425" y="199"/>
                    <a:pt x="1423" y="202"/>
                  </a:cubicBezTo>
                  <a:cubicBezTo>
                    <a:pt x="1423" y="201"/>
                    <a:pt x="1423" y="201"/>
                    <a:pt x="1423" y="201"/>
                  </a:cubicBezTo>
                  <a:cubicBezTo>
                    <a:pt x="1162" y="201"/>
                    <a:pt x="1162" y="201"/>
                    <a:pt x="1162" y="201"/>
                  </a:cubicBezTo>
                  <a:cubicBezTo>
                    <a:pt x="1162" y="201"/>
                    <a:pt x="1152" y="201"/>
                    <a:pt x="1147" y="205"/>
                  </a:cubicBezTo>
                  <a:cubicBezTo>
                    <a:pt x="1143" y="208"/>
                    <a:pt x="1140" y="212"/>
                    <a:pt x="1135" y="228"/>
                  </a:cubicBezTo>
                  <a:cubicBezTo>
                    <a:pt x="1124" y="265"/>
                    <a:pt x="1104" y="329"/>
                    <a:pt x="1091" y="320"/>
                  </a:cubicBezTo>
                  <a:cubicBezTo>
                    <a:pt x="1054" y="221"/>
                    <a:pt x="1030" y="204"/>
                    <a:pt x="1030" y="204"/>
                  </a:cubicBezTo>
                  <a:cubicBezTo>
                    <a:pt x="1028" y="202"/>
                    <a:pt x="1027" y="201"/>
                    <a:pt x="1025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1020" y="506"/>
                    <a:pt x="1020" y="506"/>
                    <a:pt x="1020" y="506"/>
                  </a:cubicBezTo>
                  <a:cubicBezTo>
                    <a:pt x="1023" y="506"/>
                    <a:pt x="1030" y="504"/>
                    <a:pt x="1032" y="500"/>
                  </a:cubicBezTo>
                  <a:cubicBezTo>
                    <a:pt x="1032" y="500"/>
                    <a:pt x="1032" y="500"/>
                    <a:pt x="1032" y="500"/>
                  </a:cubicBezTo>
                  <a:cubicBezTo>
                    <a:pt x="1032" y="500"/>
                    <a:pt x="1032" y="499"/>
                    <a:pt x="1033" y="499"/>
                  </a:cubicBezTo>
                  <a:cubicBezTo>
                    <a:pt x="1097" y="354"/>
                    <a:pt x="1097" y="354"/>
                    <a:pt x="1097" y="354"/>
                  </a:cubicBezTo>
                  <a:cubicBezTo>
                    <a:pt x="1136" y="485"/>
                    <a:pt x="1136" y="485"/>
                    <a:pt x="1136" y="485"/>
                  </a:cubicBezTo>
                  <a:cubicBezTo>
                    <a:pt x="1136" y="485"/>
                    <a:pt x="1140" y="498"/>
                    <a:pt x="1144" y="503"/>
                  </a:cubicBezTo>
                  <a:cubicBezTo>
                    <a:pt x="1149" y="507"/>
                    <a:pt x="1160" y="506"/>
                    <a:pt x="1160" y="506"/>
                  </a:cubicBezTo>
                  <a:cubicBezTo>
                    <a:pt x="1423" y="506"/>
                    <a:pt x="1423" y="506"/>
                    <a:pt x="1423" y="506"/>
                  </a:cubicBezTo>
                  <a:cubicBezTo>
                    <a:pt x="1423" y="506"/>
                    <a:pt x="1423" y="506"/>
                    <a:pt x="1423" y="506"/>
                  </a:cubicBezTo>
                  <a:cubicBezTo>
                    <a:pt x="1425" y="509"/>
                    <a:pt x="1427" y="513"/>
                    <a:pt x="1429" y="516"/>
                  </a:cubicBezTo>
                  <a:cubicBezTo>
                    <a:pt x="1408" y="537"/>
                    <a:pt x="1408" y="537"/>
                    <a:pt x="1408" y="537"/>
                  </a:cubicBezTo>
                  <a:cubicBezTo>
                    <a:pt x="1400" y="545"/>
                    <a:pt x="1400" y="558"/>
                    <a:pt x="1408" y="566"/>
                  </a:cubicBezTo>
                  <a:cubicBezTo>
                    <a:pt x="1484" y="643"/>
                    <a:pt x="1484" y="643"/>
                    <a:pt x="1484" y="643"/>
                  </a:cubicBezTo>
                  <a:cubicBezTo>
                    <a:pt x="1492" y="650"/>
                    <a:pt x="1505" y="650"/>
                    <a:pt x="1513" y="643"/>
                  </a:cubicBezTo>
                  <a:cubicBezTo>
                    <a:pt x="1534" y="622"/>
                    <a:pt x="1534" y="622"/>
                    <a:pt x="1534" y="622"/>
                  </a:cubicBezTo>
                  <a:cubicBezTo>
                    <a:pt x="1561" y="638"/>
                    <a:pt x="1590" y="650"/>
                    <a:pt x="1621" y="658"/>
                  </a:cubicBezTo>
                  <a:cubicBezTo>
                    <a:pt x="1621" y="687"/>
                    <a:pt x="1621" y="687"/>
                    <a:pt x="1621" y="687"/>
                  </a:cubicBezTo>
                  <a:cubicBezTo>
                    <a:pt x="1621" y="698"/>
                    <a:pt x="1631" y="708"/>
                    <a:pt x="1642" y="708"/>
                  </a:cubicBezTo>
                  <a:cubicBezTo>
                    <a:pt x="1750" y="708"/>
                    <a:pt x="1750" y="708"/>
                    <a:pt x="1750" y="708"/>
                  </a:cubicBezTo>
                  <a:cubicBezTo>
                    <a:pt x="1762" y="708"/>
                    <a:pt x="1771" y="698"/>
                    <a:pt x="1771" y="687"/>
                  </a:cubicBezTo>
                  <a:cubicBezTo>
                    <a:pt x="1771" y="658"/>
                    <a:pt x="1771" y="658"/>
                    <a:pt x="1771" y="658"/>
                  </a:cubicBezTo>
                  <a:cubicBezTo>
                    <a:pt x="1802" y="650"/>
                    <a:pt x="1831" y="638"/>
                    <a:pt x="1858" y="622"/>
                  </a:cubicBezTo>
                  <a:cubicBezTo>
                    <a:pt x="1879" y="643"/>
                    <a:pt x="1879" y="643"/>
                    <a:pt x="1879" y="643"/>
                  </a:cubicBezTo>
                  <a:cubicBezTo>
                    <a:pt x="1887" y="650"/>
                    <a:pt x="1900" y="650"/>
                    <a:pt x="1908" y="643"/>
                  </a:cubicBezTo>
                  <a:cubicBezTo>
                    <a:pt x="1985" y="566"/>
                    <a:pt x="1985" y="566"/>
                    <a:pt x="1985" y="566"/>
                  </a:cubicBezTo>
                  <a:cubicBezTo>
                    <a:pt x="1993" y="558"/>
                    <a:pt x="1993" y="545"/>
                    <a:pt x="1985" y="537"/>
                  </a:cubicBezTo>
                  <a:cubicBezTo>
                    <a:pt x="1964" y="516"/>
                    <a:pt x="1964" y="516"/>
                    <a:pt x="1964" y="516"/>
                  </a:cubicBezTo>
                  <a:cubicBezTo>
                    <a:pt x="1980" y="489"/>
                    <a:pt x="1992" y="460"/>
                    <a:pt x="2000" y="429"/>
                  </a:cubicBezTo>
                  <a:cubicBezTo>
                    <a:pt x="2030" y="429"/>
                    <a:pt x="2030" y="429"/>
                    <a:pt x="2030" y="429"/>
                  </a:cubicBezTo>
                  <a:cubicBezTo>
                    <a:pt x="2041" y="429"/>
                    <a:pt x="2050" y="420"/>
                    <a:pt x="2050" y="408"/>
                  </a:cubicBezTo>
                  <a:cubicBezTo>
                    <a:pt x="2050" y="300"/>
                    <a:pt x="2050" y="300"/>
                    <a:pt x="2050" y="300"/>
                  </a:cubicBezTo>
                  <a:cubicBezTo>
                    <a:pt x="2050" y="288"/>
                    <a:pt x="2041" y="279"/>
                    <a:pt x="2030" y="279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9555537" y="3875460"/>
              <a:ext cx="1047939" cy="1053547"/>
            </a:xfrm>
            <a:prstGeom prst="ellipse">
              <a:avLst/>
            </a:prstGeom>
            <a:solidFill>
              <a:srgbClr val="FFFFFF"/>
            </a:solidFill>
            <a:ln w="63500">
              <a:solidFill>
                <a:srgbClr val="48698E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770495" y="4090434"/>
              <a:ext cx="6370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2A3D5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69682" y="4147581"/>
              <a:ext cx="1112805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李金鑫</a:t>
              </a: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322823" y="5083754"/>
            <a:ext cx="164981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Antv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前端制作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辅助数据处理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62710" y="2676748"/>
            <a:ext cx="174118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搭建神经网络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前端打杂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67318" y="3859113"/>
            <a:ext cx="156966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视频数据处理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辅助前端制作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81175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231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实习步骤</a:t>
            </a:r>
          </a:p>
        </p:txBody>
      </p:sp>
    </p:spTree>
    <p:extLst>
      <p:ext uri="{BB962C8B-B14F-4D97-AF65-F5344CB8AC3E}">
        <p14:creationId xmlns:p14="http://schemas.microsoft.com/office/powerpoint/2010/main" val="343865866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766148" y="24360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实习步骤</a:t>
            </a:r>
          </a:p>
        </p:txBody>
      </p:sp>
      <p:sp>
        <p:nvSpPr>
          <p:cNvPr id="43" name="任意多边形 42"/>
          <p:cNvSpPr/>
          <p:nvPr/>
        </p:nvSpPr>
        <p:spPr>
          <a:xfrm flipV="1">
            <a:off x="1324566" y="3502462"/>
            <a:ext cx="3101051" cy="45719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84898" y="5730306"/>
            <a:ext cx="3848100" cy="82694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7229476" y="3341745"/>
            <a:ext cx="3848100" cy="82694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6543675" y="5778362"/>
            <a:ext cx="4705349" cy="141352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5950410" y="3274415"/>
            <a:ext cx="1336511" cy="2834001"/>
            <a:chOff x="4412365" y="3032256"/>
            <a:chExt cx="1339007" cy="3092320"/>
          </a:xfrm>
        </p:grpSpPr>
        <p:sp>
          <p:nvSpPr>
            <p:cNvPr id="48" name="任意多边形 47"/>
            <p:cNvSpPr>
              <a:spLocks/>
            </p:cNvSpPr>
            <p:nvPr/>
          </p:nvSpPr>
          <p:spPr bwMode="auto">
            <a:xfrm>
              <a:off x="4412365" y="3032256"/>
              <a:ext cx="1339007" cy="3092320"/>
            </a:xfrm>
            <a:custGeom>
              <a:avLst/>
              <a:gdLst>
                <a:gd name="connsiteX0" fmla="*/ 1703388 w 1703388"/>
                <a:gd name="connsiteY0" fmla="*/ 3200399 h 3933826"/>
                <a:gd name="connsiteX1" fmla="*/ 854076 w 1703388"/>
                <a:gd name="connsiteY1" fmla="*/ 3933826 h 3933826"/>
                <a:gd name="connsiteX2" fmla="*/ 0 w 1703388"/>
                <a:gd name="connsiteY2" fmla="*/ 3200399 h 3933826"/>
                <a:gd name="connsiteX3" fmla="*/ 420688 w 1703388"/>
                <a:gd name="connsiteY3" fmla="*/ 3200399 h 3933826"/>
                <a:gd name="connsiteX4" fmla="*/ 420688 w 1703388"/>
                <a:gd name="connsiteY4" fmla="*/ 679450 h 3933826"/>
                <a:gd name="connsiteX5" fmla="*/ 1285876 w 1703388"/>
                <a:gd name="connsiteY5" fmla="*/ 0 h 3933826"/>
                <a:gd name="connsiteX6" fmla="*/ 1285876 w 1703388"/>
                <a:gd name="connsiteY6" fmla="*/ 3200399 h 393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3388" h="3933826">
                  <a:moveTo>
                    <a:pt x="1703388" y="3200399"/>
                  </a:moveTo>
                  <a:lnTo>
                    <a:pt x="854076" y="3933826"/>
                  </a:lnTo>
                  <a:lnTo>
                    <a:pt x="0" y="3200399"/>
                  </a:lnTo>
                  <a:lnTo>
                    <a:pt x="420688" y="3200399"/>
                  </a:lnTo>
                  <a:lnTo>
                    <a:pt x="420688" y="679450"/>
                  </a:lnTo>
                  <a:lnTo>
                    <a:pt x="1285876" y="0"/>
                  </a:lnTo>
                  <a:lnTo>
                    <a:pt x="1285876" y="3200399"/>
                  </a:lnTo>
                  <a:close/>
                </a:path>
              </a:pathLst>
            </a:custGeom>
            <a:solidFill>
              <a:srgbClr val="2A3D52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716801" y="5225064"/>
              <a:ext cx="729701" cy="570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4"/>
            <p:cNvSpPr>
              <a:spLocks noChangeAspect="1" noEditPoints="1"/>
            </p:cNvSpPr>
            <p:nvPr/>
          </p:nvSpPr>
          <p:spPr bwMode="auto">
            <a:xfrm>
              <a:off x="4871284" y="3832629"/>
              <a:ext cx="350534" cy="349122"/>
            </a:xfrm>
            <a:custGeom>
              <a:avLst/>
              <a:gdLst>
                <a:gd name="T0" fmla="*/ 359 w 605"/>
                <a:gd name="T1" fmla="*/ 39 h 602"/>
                <a:gd name="T2" fmla="*/ 462 w 605"/>
                <a:gd name="T3" fmla="*/ 85 h 602"/>
                <a:gd name="T4" fmla="*/ 537 w 605"/>
                <a:gd name="T5" fmla="*/ 168 h 602"/>
                <a:gd name="T6" fmla="*/ 572 w 605"/>
                <a:gd name="T7" fmla="*/ 275 h 602"/>
                <a:gd name="T8" fmla="*/ 560 w 605"/>
                <a:gd name="T9" fmla="*/ 387 h 602"/>
                <a:gd name="T10" fmla="*/ 504 w 605"/>
                <a:gd name="T11" fmla="*/ 484 h 602"/>
                <a:gd name="T12" fmla="*/ 413 w 605"/>
                <a:gd name="T13" fmla="*/ 551 h 602"/>
                <a:gd name="T14" fmla="*/ 303 w 605"/>
                <a:gd name="T15" fmla="*/ 574 h 602"/>
                <a:gd name="T16" fmla="*/ 193 w 605"/>
                <a:gd name="T17" fmla="*/ 551 h 602"/>
                <a:gd name="T18" fmla="*/ 102 w 605"/>
                <a:gd name="T19" fmla="*/ 484 h 602"/>
                <a:gd name="T20" fmla="*/ 46 w 605"/>
                <a:gd name="T21" fmla="*/ 387 h 602"/>
                <a:gd name="T22" fmla="*/ 34 w 605"/>
                <a:gd name="T23" fmla="*/ 275 h 602"/>
                <a:gd name="T24" fmla="*/ 69 w 605"/>
                <a:gd name="T25" fmla="*/ 168 h 602"/>
                <a:gd name="T26" fmla="*/ 144 w 605"/>
                <a:gd name="T27" fmla="*/ 85 h 602"/>
                <a:gd name="T28" fmla="*/ 247 w 605"/>
                <a:gd name="T29" fmla="*/ 39 h 602"/>
                <a:gd name="T30" fmla="*/ 359 w 605"/>
                <a:gd name="T31" fmla="*/ 39 h 602"/>
                <a:gd name="T32" fmla="*/ 376 w 605"/>
                <a:gd name="T33" fmla="*/ 379 h 602"/>
                <a:gd name="T34" fmla="*/ 376 w 605"/>
                <a:gd name="T35" fmla="*/ 379 h 602"/>
                <a:gd name="T36" fmla="*/ 412 w 605"/>
                <a:gd name="T37" fmla="*/ 419 h 602"/>
                <a:gd name="T38" fmla="*/ 397 w 605"/>
                <a:gd name="T39" fmla="*/ 332 h 602"/>
                <a:gd name="T40" fmla="*/ 376 w 605"/>
                <a:gd name="T41" fmla="*/ 379 h 602"/>
                <a:gd name="T42" fmla="*/ 186 w 605"/>
                <a:gd name="T43" fmla="*/ 222 h 602"/>
                <a:gd name="T44" fmla="*/ 186 w 605"/>
                <a:gd name="T45" fmla="*/ 222 h 602"/>
                <a:gd name="T46" fmla="*/ 221 w 605"/>
                <a:gd name="T47" fmla="*/ 261 h 602"/>
                <a:gd name="T48" fmla="*/ 207 w 605"/>
                <a:gd name="T49" fmla="*/ 175 h 602"/>
                <a:gd name="T50" fmla="*/ 186 w 605"/>
                <a:gd name="T51" fmla="*/ 222 h 602"/>
                <a:gd name="T52" fmla="*/ 141 w 605"/>
                <a:gd name="T53" fmla="*/ 222 h 602"/>
                <a:gd name="T54" fmla="*/ 141 w 605"/>
                <a:gd name="T55" fmla="*/ 222 h 602"/>
                <a:gd name="T56" fmla="*/ 256 w 605"/>
                <a:gd name="T57" fmla="*/ 162 h 602"/>
                <a:gd name="T58" fmla="*/ 208 w 605"/>
                <a:gd name="T59" fmla="*/ 301 h 602"/>
                <a:gd name="T60" fmla="*/ 141 w 605"/>
                <a:gd name="T61" fmla="*/ 222 h 602"/>
                <a:gd name="T62" fmla="*/ 244 w 605"/>
                <a:gd name="T63" fmla="*/ 460 h 602"/>
                <a:gd name="T64" fmla="*/ 244 w 605"/>
                <a:gd name="T65" fmla="*/ 460 h 602"/>
                <a:gd name="T66" fmla="*/ 201 w 605"/>
                <a:gd name="T67" fmla="*/ 460 h 602"/>
                <a:gd name="T68" fmla="*/ 362 w 605"/>
                <a:gd name="T69" fmla="*/ 141 h 602"/>
                <a:gd name="T70" fmla="*/ 404 w 605"/>
                <a:gd name="T71" fmla="*/ 141 h 602"/>
                <a:gd name="T72" fmla="*/ 244 w 605"/>
                <a:gd name="T73" fmla="*/ 460 h 602"/>
                <a:gd name="T74" fmla="*/ 331 w 605"/>
                <a:gd name="T75" fmla="*/ 379 h 602"/>
                <a:gd name="T76" fmla="*/ 331 w 605"/>
                <a:gd name="T77" fmla="*/ 379 h 602"/>
                <a:gd name="T78" fmla="*/ 446 w 605"/>
                <a:gd name="T79" fmla="*/ 319 h 602"/>
                <a:gd name="T80" fmla="*/ 398 w 605"/>
                <a:gd name="T81" fmla="*/ 459 h 602"/>
                <a:gd name="T82" fmla="*/ 331 w 605"/>
                <a:gd name="T83" fmla="*/ 379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5" h="602">
                  <a:moveTo>
                    <a:pt x="359" y="39"/>
                  </a:moveTo>
                  <a:cubicBezTo>
                    <a:pt x="435" y="31"/>
                    <a:pt x="417" y="22"/>
                    <a:pt x="462" y="85"/>
                  </a:cubicBezTo>
                  <a:cubicBezTo>
                    <a:pt x="535" y="108"/>
                    <a:pt x="521" y="93"/>
                    <a:pt x="537" y="168"/>
                  </a:cubicBezTo>
                  <a:cubicBezTo>
                    <a:pt x="594" y="219"/>
                    <a:pt x="588" y="200"/>
                    <a:pt x="572" y="275"/>
                  </a:cubicBezTo>
                  <a:cubicBezTo>
                    <a:pt x="603" y="345"/>
                    <a:pt x="605" y="325"/>
                    <a:pt x="560" y="387"/>
                  </a:cubicBezTo>
                  <a:cubicBezTo>
                    <a:pt x="560" y="464"/>
                    <a:pt x="570" y="446"/>
                    <a:pt x="504" y="484"/>
                  </a:cubicBezTo>
                  <a:cubicBezTo>
                    <a:pt x="473" y="555"/>
                    <a:pt x="489" y="543"/>
                    <a:pt x="413" y="551"/>
                  </a:cubicBezTo>
                  <a:cubicBezTo>
                    <a:pt x="356" y="602"/>
                    <a:pt x="376" y="598"/>
                    <a:pt x="303" y="574"/>
                  </a:cubicBezTo>
                  <a:cubicBezTo>
                    <a:pt x="230" y="598"/>
                    <a:pt x="250" y="602"/>
                    <a:pt x="193" y="551"/>
                  </a:cubicBezTo>
                  <a:cubicBezTo>
                    <a:pt x="116" y="543"/>
                    <a:pt x="133" y="555"/>
                    <a:pt x="102" y="484"/>
                  </a:cubicBezTo>
                  <a:cubicBezTo>
                    <a:pt x="35" y="446"/>
                    <a:pt x="45" y="464"/>
                    <a:pt x="46" y="387"/>
                  </a:cubicBezTo>
                  <a:cubicBezTo>
                    <a:pt x="0" y="325"/>
                    <a:pt x="2" y="345"/>
                    <a:pt x="34" y="275"/>
                  </a:cubicBezTo>
                  <a:cubicBezTo>
                    <a:pt x="18" y="200"/>
                    <a:pt x="11" y="219"/>
                    <a:pt x="69" y="168"/>
                  </a:cubicBezTo>
                  <a:cubicBezTo>
                    <a:pt x="84" y="93"/>
                    <a:pt x="71" y="108"/>
                    <a:pt x="144" y="85"/>
                  </a:cubicBezTo>
                  <a:cubicBezTo>
                    <a:pt x="189" y="22"/>
                    <a:pt x="170" y="31"/>
                    <a:pt x="247" y="39"/>
                  </a:cubicBezTo>
                  <a:cubicBezTo>
                    <a:pt x="313" y="0"/>
                    <a:pt x="293" y="0"/>
                    <a:pt x="359" y="39"/>
                  </a:cubicBezTo>
                  <a:close/>
                  <a:moveTo>
                    <a:pt x="376" y="379"/>
                  </a:moveTo>
                  <a:lnTo>
                    <a:pt x="376" y="379"/>
                  </a:lnTo>
                  <a:cubicBezTo>
                    <a:pt x="376" y="443"/>
                    <a:pt x="406" y="427"/>
                    <a:pt x="412" y="419"/>
                  </a:cubicBezTo>
                  <a:cubicBezTo>
                    <a:pt x="418" y="409"/>
                    <a:pt x="429" y="332"/>
                    <a:pt x="397" y="332"/>
                  </a:cubicBezTo>
                  <a:cubicBezTo>
                    <a:pt x="378" y="332"/>
                    <a:pt x="376" y="356"/>
                    <a:pt x="376" y="379"/>
                  </a:cubicBezTo>
                  <a:close/>
                  <a:moveTo>
                    <a:pt x="186" y="222"/>
                  </a:moveTo>
                  <a:lnTo>
                    <a:pt x="186" y="222"/>
                  </a:lnTo>
                  <a:cubicBezTo>
                    <a:pt x="186" y="286"/>
                    <a:pt x="217" y="268"/>
                    <a:pt x="221" y="261"/>
                  </a:cubicBezTo>
                  <a:cubicBezTo>
                    <a:pt x="228" y="251"/>
                    <a:pt x="238" y="175"/>
                    <a:pt x="207" y="175"/>
                  </a:cubicBezTo>
                  <a:cubicBezTo>
                    <a:pt x="188" y="175"/>
                    <a:pt x="186" y="199"/>
                    <a:pt x="186" y="222"/>
                  </a:cubicBezTo>
                  <a:close/>
                  <a:moveTo>
                    <a:pt x="141" y="222"/>
                  </a:moveTo>
                  <a:lnTo>
                    <a:pt x="141" y="222"/>
                  </a:lnTo>
                  <a:cubicBezTo>
                    <a:pt x="141" y="124"/>
                    <a:pt x="229" y="132"/>
                    <a:pt x="256" y="162"/>
                  </a:cubicBezTo>
                  <a:cubicBezTo>
                    <a:pt x="282" y="190"/>
                    <a:pt x="291" y="301"/>
                    <a:pt x="208" y="301"/>
                  </a:cubicBezTo>
                  <a:cubicBezTo>
                    <a:pt x="160" y="301"/>
                    <a:pt x="141" y="269"/>
                    <a:pt x="141" y="222"/>
                  </a:cubicBezTo>
                  <a:close/>
                  <a:moveTo>
                    <a:pt x="244" y="460"/>
                  </a:moveTo>
                  <a:lnTo>
                    <a:pt x="244" y="460"/>
                  </a:lnTo>
                  <a:cubicBezTo>
                    <a:pt x="230" y="460"/>
                    <a:pt x="216" y="460"/>
                    <a:pt x="201" y="460"/>
                  </a:cubicBezTo>
                  <a:cubicBezTo>
                    <a:pt x="255" y="354"/>
                    <a:pt x="309" y="247"/>
                    <a:pt x="362" y="141"/>
                  </a:cubicBezTo>
                  <a:cubicBezTo>
                    <a:pt x="376" y="141"/>
                    <a:pt x="390" y="141"/>
                    <a:pt x="404" y="141"/>
                  </a:cubicBezTo>
                  <a:cubicBezTo>
                    <a:pt x="351" y="247"/>
                    <a:pt x="298" y="354"/>
                    <a:pt x="244" y="460"/>
                  </a:cubicBezTo>
                  <a:close/>
                  <a:moveTo>
                    <a:pt x="331" y="379"/>
                  </a:moveTo>
                  <a:lnTo>
                    <a:pt x="331" y="379"/>
                  </a:lnTo>
                  <a:cubicBezTo>
                    <a:pt x="331" y="282"/>
                    <a:pt x="419" y="289"/>
                    <a:pt x="446" y="319"/>
                  </a:cubicBezTo>
                  <a:cubicBezTo>
                    <a:pt x="473" y="348"/>
                    <a:pt x="481" y="459"/>
                    <a:pt x="398" y="459"/>
                  </a:cubicBezTo>
                  <a:cubicBezTo>
                    <a:pt x="351" y="459"/>
                    <a:pt x="331" y="427"/>
                    <a:pt x="331" y="3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879749" y="1592393"/>
            <a:ext cx="1416726" cy="3130786"/>
            <a:chOff x="5092475" y="1668293"/>
            <a:chExt cx="1336511" cy="2834001"/>
          </a:xfrm>
        </p:grpSpPr>
        <p:sp>
          <p:nvSpPr>
            <p:cNvPr id="52" name="任意多边形 51"/>
            <p:cNvSpPr>
              <a:spLocks/>
            </p:cNvSpPr>
            <p:nvPr/>
          </p:nvSpPr>
          <p:spPr bwMode="auto">
            <a:xfrm>
              <a:off x="5092475" y="1668293"/>
              <a:ext cx="1336511" cy="2834001"/>
            </a:xfrm>
            <a:custGeom>
              <a:avLst/>
              <a:gdLst>
                <a:gd name="connsiteX0" fmla="*/ 1700213 w 1700213"/>
                <a:gd name="connsiteY0" fmla="*/ 731838 h 3605212"/>
                <a:gd name="connsiteX1" fmla="*/ 1282701 w 1700213"/>
                <a:gd name="connsiteY1" fmla="*/ 731838 h 3605212"/>
                <a:gd name="connsiteX2" fmla="*/ 1282701 w 1700213"/>
                <a:gd name="connsiteY2" fmla="*/ 3605212 h 3605212"/>
                <a:gd name="connsiteX3" fmla="*/ 420688 w 1700213"/>
                <a:gd name="connsiteY3" fmla="*/ 2925762 h 3605212"/>
                <a:gd name="connsiteX4" fmla="*/ 420688 w 1700213"/>
                <a:gd name="connsiteY4" fmla="*/ 1735137 h 3605212"/>
                <a:gd name="connsiteX5" fmla="*/ 417513 w 1700213"/>
                <a:gd name="connsiteY5" fmla="*/ 1735137 h 3605212"/>
                <a:gd name="connsiteX6" fmla="*/ 417513 w 1700213"/>
                <a:gd name="connsiteY6" fmla="*/ 731838 h 3605212"/>
                <a:gd name="connsiteX7" fmla="*/ 417513 w 1700213"/>
                <a:gd name="connsiteY7" fmla="*/ 731838 h 3605212"/>
                <a:gd name="connsiteX8" fmla="*/ 0 w 1700213"/>
                <a:gd name="connsiteY8" fmla="*/ 731838 h 3605212"/>
                <a:gd name="connsiteX9" fmla="*/ 849313 w 1700213"/>
                <a:gd name="connsiteY9" fmla="*/ 0 h 360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0213" h="3605212">
                  <a:moveTo>
                    <a:pt x="1700213" y="731838"/>
                  </a:moveTo>
                  <a:lnTo>
                    <a:pt x="1282701" y="731838"/>
                  </a:lnTo>
                  <a:lnTo>
                    <a:pt x="1282701" y="3605212"/>
                  </a:lnTo>
                  <a:lnTo>
                    <a:pt x="420688" y="2925762"/>
                  </a:lnTo>
                  <a:lnTo>
                    <a:pt x="420688" y="1735137"/>
                  </a:lnTo>
                  <a:lnTo>
                    <a:pt x="417513" y="1735137"/>
                  </a:lnTo>
                  <a:lnTo>
                    <a:pt x="417513" y="731838"/>
                  </a:lnTo>
                  <a:lnTo>
                    <a:pt x="417513" y="731838"/>
                  </a:lnTo>
                  <a:lnTo>
                    <a:pt x="0" y="731838"/>
                  </a:lnTo>
                  <a:lnTo>
                    <a:pt x="849313" y="0"/>
                  </a:lnTo>
                  <a:close/>
                </a:path>
              </a:pathLst>
            </a:custGeom>
            <a:solidFill>
              <a:srgbClr val="2A3D52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372172" y="2033337"/>
              <a:ext cx="729701" cy="473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6"/>
            <p:cNvSpPr>
              <a:spLocks noEditPoints="1"/>
            </p:cNvSpPr>
            <p:nvPr/>
          </p:nvSpPr>
          <p:spPr bwMode="auto">
            <a:xfrm>
              <a:off x="5620454" y="3510380"/>
              <a:ext cx="296775" cy="311802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631749" y="1599095"/>
            <a:ext cx="1405672" cy="3092320"/>
            <a:chOff x="6441465" y="1307646"/>
            <a:chExt cx="1340254" cy="3537823"/>
          </a:xfrm>
        </p:grpSpPr>
        <p:sp>
          <p:nvSpPr>
            <p:cNvPr id="56" name="任意多边形 55"/>
            <p:cNvSpPr>
              <a:spLocks/>
            </p:cNvSpPr>
            <p:nvPr/>
          </p:nvSpPr>
          <p:spPr bwMode="auto">
            <a:xfrm>
              <a:off x="6441465" y="1307646"/>
              <a:ext cx="1340254" cy="3537823"/>
            </a:xfrm>
            <a:custGeom>
              <a:avLst/>
              <a:gdLst>
                <a:gd name="connsiteX0" fmla="*/ 1704975 w 1704975"/>
                <a:gd name="connsiteY0" fmla="*/ 731838 h 4500563"/>
                <a:gd name="connsiteX1" fmla="*/ 1282701 w 1704975"/>
                <a:gd name="connsiteY1" fmla="*/ 731838 h 4500563"/>
                <a:gd name="connsiteX2" fmla="*/ 1282701 w 1704975"/>
                <a:gd name="connsiteY2" fmla="*/ 3816350 h 4500563"/>
                <a:gd name="connsiteX3" fmla="*/ 422276 w 1704975"/>
                <a:gd name="connsiteY3" fmla="*/ 4500563 h 4500563"/>
                <a:gd name="connsiteX4" fmla="*/ 422276 w 1704975"/>
                <a:gd name="connsiteY4" fmla="*/ 731838 h 4500563"/>
                <a:gd name="connsiteX5" fmla="*/ 422275 w 1704975"/>
                <a:gd name="connsiteY5" fmla="*/ 731838 h 4500563"/>
                <a:gd name="connsiteX6" fmla="*/ 0 w 1704975"/>
                <a:gd name="connsiteY6" fmla="*/ 731838 h 4500563"/>
                <a:gd name="connsiteX7" fmla="*/ 850900 w 1704975"/>
                <a:gd name="connsiteY7" fmla="*/ 0 h 4500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4500563">
                  <a:moveTo>
                    <a:pt x="1704975" y="731838"/>
                  </a:moveTo>
                  <a:lnTo>
                    <a:pt x="1282701" y="731838"/>
                  </a:lnTo>
                  <a:lnTo>
                    <a:pt x="1282701" y="3816350"/>
                  </a:lnTo>
                  <a:lnTo>
                    <a:pt x="422276" y="4500563"/>
                  </a:lnTo>
                  <a:lnTo>
                    <a:pt x="422276" y="731838"/>
                  </a:lnTo>
                  <a:lnTo>
                    <a:pt x="422275" y="731838"/>
                  </a:lnTo>
                  <a:lnTo>
                    <a:pt x="0" y="731838"/>
                  </a:lnTo>
                  <a:lnTo>
                    <a:pt x="850900" y="0"/>
                  </a:lnTo>
                  <a:close/>
                </a:path>
              </a:pathLst>
            </a:custGeom>
            <a:solidFill>
              <a:srgbClr val="2A3D52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736758" y="1556394"/>
              <a:ext cx="729701" cy="598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33"/>
            <p:cNvSpPr>
              <a:spLocks noEditPoints="1"/>
            </p:cNvSpPr>
            <p:nvPr/>
          </p:nvSpPr>
          <p:spPr bwMode="auto">
            <a:xfrm>
              <a:off x="6983863" y="3972519"/>
              <a:ext cx="347256" cy="326132"/>
            </a:xfrm>
            <a:custGeom>
              <a:avLst/>
              <a:gdLst>
                <a:gd name="T0" fmla="*/ 21 w 643"/>
                <a:gd name="T1" fmla="*/ 477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5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1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6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8"/>
                    <a:pt x="51" y="579"/>
                  </a:cubicBezTo>
                  <a:cubicBezTo>
                    <a:pt x="35" y="578"/>
                    <a:pt x="21" y="566"/>
                    <a:pt x="21" y="549"/>
                  </a:cubicBezTo>
                  <a:cubicBezTo>
                    <a:pt x="21" y="526"/>
                    <a:pt x="21" y="501"/>
                    <a:pt x="21" y="477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59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7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7"/>
                    <a:pt x="515" y="445"/>
                    <a:pt x="515" y="455"/>
                  </a:cubicBezTo>
                  <a:cubicBezTo>
                    <a:pt x="515" y="471"/>
                    <a:pt x="512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8"/>
                  </a:cubicBezTo>
                  <a:cubicBezTo>
                    <a:pt x="466" y="476"/>
                    <a:pt x="467" y="473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3"/>
                    <a:pt x="407" y="385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1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7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3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5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5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1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329" y="460"/>
                  </a:lnTo>
                  <a:lnTo>
                    <a:pt x="328" y="459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8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5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8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0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6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8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8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6"/>
                  </a:lnTo>
                  <a:lnTo>
                    <a:pt x="490" y="566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5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1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30" y="551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30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0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8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0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5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1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2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9" y="281"/>
                  </a:lnTo>
                  <a:lnTo>
                    <a:pt x="528" y="281"/>
                  </a:lnTo>
                  <a:lnTo>
                    <a:pt x="527" y="280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0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8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656563" y="3355528"/>
            <a:ext cx="1340254" cy="2752888"/>
            <a:chOff x="5768842" y="2946151"/>
            <a:chExt cx="1340254" cy="2752888"/>
          </a:xfrm>
        </p:grpSpPr>
        <p:sp>
          <p:nvSpPr>
            <p:cNvPr id="60" name="任意多边形 59"/>
            <p:cNvSpPr>
              <a:spLocks/>
            </p:cNvSpPr>
            <p:nvPr/>
          </p:nvSpPr>
          <p:spPr bwMode="auto">
            <a:xfrm>
              <a:off x="5768842" y="2946151"/>
              <a:ext cx="1340254" cy="2752888"/>
            </a:xfrm>
            <a:custGeom>
              <a:avLst/>
              <a:gdLst>
                <a:gd name="connsiteX0" fmla="*/ 1704975 w 1704975"/>
                <a:gd name="connsiteY0" fmla="*/ 2768600 h 3502025"/>
                <a:gd name="connsiteX1" fmla="*/ 854075 w 1704975"/>
                <a:gd name="connsiteY1" fmla="*/ 3502025 h 3502025"/>
                <a:gd name="connsiteX2" fmla="*/ 0 w 1704975"/>
                <a:gd name="connsiteY2" fmla="*/ 2768600 h 3502025"/>
                <a:gd name="connsiteX3" fmla="*/ 422275 w 1704975"/>
                <a:gd name="connsiteY3" fmla="*/ 2768600 h 3502025"/>
                <a:gd name="connsiteX4" fmla="*/ 422276 w 1704975"/>
                <a:gd name="connsiteY4" fmla="*/ 2768600 h 3502025"/>
                <a:gd name="connsiteX5" fmla="*/ 422276 w 1704975"/>
                <a:gd name="connsiteY5" fmla="*/ 0 h 3502025"/>
                <a:gd name="connsiteX6" fmla="*/ 1282701 w 1704975"/>
                <a:gd name="connsiteY6" fmla="*/ 684213 h 3502025"/>
                <a:gd name="connsiteX7" fmla="*/ 1282701 w 1704975"/>
                <a:gd name="connsiteY7" fmla="*/ 2768600 h 350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3502025">
                  <a:moveTo>
                    <a:pt x="1704975" y="2768600"/>
                  </a:moveTo>
                  <a:lnTo>
                    <a:pt x="854075" y="3502025"/>
                  </a:lnTo>
                  <a:lnTo>
                    <a:pt x="0" y="2768600"/>
                  </a:lnTo>
                  <a:lnTo>
                    <a:pt x="422275" y="2768600"/>
                  </a:lnTo>
                  <a:lnTo>
                    <a:pt x="422276" y="2768600"/>
                  </a:lnTo>
                  <a:lnTo>
                    <a:pt x="422276" y="0"/>
                  </a:lnTo>
                  <a:lnTo>
                    <a:pt x="1282701" y="684213"/>
                  </a:lnTo>
                  <a:lnTo>
                    <a:pt x="1282701" y="2768600"/>
                  </a:lnTo>
                  <a:close/>
                </a:path>
              </a:pathLst>
            </a:custGeom>
            <a:solidFill>
              <a:srgbClr val="2A3D52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074735" y="4839056"/>
              <a:ext cx="7297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2"/>
            <p:cNvSpPr>
              <a:spLocks noChangeAspect="1" noEditPoints="1"/>
            </p:cNvSpPr>
            <p:nvPr/>
          </p:nvSpPr>
          <p:spPr bwMode="auto">
            <a:xfrm>
              <a:off x="6282131" y="3510380"/>
              <a:ext cx="318667" cy="374225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227419" y="2001967"/>
            <a:ext cx="2583372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视频数据提取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9104D5-AE01-4684-9195-08BDC9F6BDAF}"/>
              </a:ext>
            </a:extLst>
          </p:cNvPr>
          <p:cNvSpPr txBox="1"/>
          <p:nvPr/>
        </p:nvSpPr>
        <p:spPr>
          <a:xfrm>
            <a:off x="8240091" y="1757068"/>
            <a:ext cx="262972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神经网络搭建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DC40070-F065-47FA-9E8E-C4D3E4735E16}"/>
              </a:ext>
            </a:extLst>
          </p:cNvPr>
          <p:cNvSpPr txBox="1"/>
          <p:nvPr/>
        </p:nvSpPr>
        <p:spPr>
          <a:xfrm>
            <a:off x="1046838" y="4376104"/>
            <a:ext cx="298832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训练数据整合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E68705-253A-4C2F-8C13-C71D32025425}"/>
              </a:ext>
            </a:extLst>
          </p:cNvPr>
          <p:cNvSpPr txBox="1"/>
          <p:nvPr/>
        </p:nvSpPr>
        <p:spPr>
          <a:xfrm>
            <a:off x="8603691" y="4213456"/>
            <a:ext cx="203421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前端制作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11721C2-90F6-45E3-80D1-EB6638D594CE}"/>
              </a:ext>
            </a:extLst>
          </p:cNvPr>
          <p:cNvSpPr txBox="1"/>
          <p:nvPr/>
        </p:nvSpPr>
        <p:spPr>
          <a:xfrm>
            <a:off x="1313892" y="2628084"/>
            <a:ext cx="24542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4C8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时间戳索引对应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·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图片旋转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裁剪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B26CFA0-70EC-4361-88D3-64E448CE3FF2}"/>
              </a:ext>
            </a:extLst>
          </p:cNvPr>
          <p:cNvSpPr txBox="1"/>
          <p:nvPr/>
        </p:nvSpPr>
        <p:spPr>
          <a:xfrm>
            <a:off x="1449513" y="4930430"/>
            <a:ext cx="223789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4C8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街景分数对应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·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扩大训练集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6A8C719-1507-4F32-A00B-FF1367ED448D}"/>
              </a:ext>
            </a:extLst>
          </p:cNvPr>
          <p:cNvSpPr txBox="1"/>
          <p:nvPr/>
        </p:nvSpPr>
        <p:spPr>
          <a:xfrm>
            <a:off x="8560244" y="2472852"/>
            <a:ext cx="231466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4C8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模型训练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·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结果预测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50711DA-6FF7-4F52-9C09-5918B6E87C3C}"/>
              </a:ext>
            </a:extLst>
          </p:cNvPr>
          <p:cNvSpPr txBox="1"/>
          <p:nvPr/>
        </p:nvSpPr>
        <p:spPr>
          <a:xfrm>
            <a:off x="8424179" y="4899324"/>
            <a:ext cx="223789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C8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Antv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调用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·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前端界面布置</a:t>
            </a:r>
          </a:p>
        </p:txBody>
      </p:sp>
    </p:spTree>
    <p:extLst>
      <p:ext uri="{BB962C8B-B14F-4D97-AF65-F5344CB8AC3E}">
        <p14:creationId xmlns:p14="http://schemas.microsoft.com/office/powerpoint/2010/main" val="37627911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14546" y="243601"/>
            <a:ext cx="596291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Step1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视频数据提取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A1F8BA-E314-4CC2-A0E9-B4DCD04B3F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355" y="1393239"/>
            <a:ext cx="3967321" cy="7836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1ABA04-274D-4F40-B7B0-1EC1387403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659" y="1431085"/>
            <a:ext cx="3061085" cy="8622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BA9984-BC94-4412-ACB4-7DDC11A5BC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739" y="2341902"/>
            <a:ext cx="4949602" cy="15416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8FBEA41-6B87-41F7-A8DD-5C8C108F7B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3009" y="2456462"/>
            <a:ext cx="4968901" cy="156628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CA633EB-489F-43D3-9C48-47F9319F7D25}"/>
              </a:ext>
            </a:extLst>
          </p:cNvPr>
          <p:cNvSpPr txBox="1"/>
          <p:nvPr/>
        </p:nvSpPr>
        <p:spPr>
          <a:xfrm>
            <a:off x="749811" y="4486032"/>
            <a:ext cx="3941459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根据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csv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的时间戳截取视频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裁减掉车体内的部分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是图片与训练数据同大小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935A0C-FC35-4257-8DC2-24AE9CB49E67}"/>
              </a:ext>
            </a:extLst>
          </p:cNvPr>
          <p:cNvSpPr txBox="1"/>
          <p:nvPr/>
        </p:nvSpPr>
        <p:spPr>
          <a:xfrm>
            <a:off x="6510060" y="4642085"/>
            <a:ext cx="4711218" cy="197231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将原图像有重合的裁剪成很多份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将原图像翻转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将原图像缩小放大</a:t>
            </a:r>
          </a:p>
        </p:txBody>
      </p:sp>
      <p:sp>
        <p:nvSpPr>
          <p:cNvPr id="22" name="任意多边形 43">
            <a:extLst>
              <a:ext uri="{FF2B5EF4-FFF2-40B4-BE49-F238E27FC236}">
                <a16:creationId xmlns:a16="http://schemas.microsoft.com/office/drawing/2014/main" id="{FB4F3D4D-45A9-4075-8BA5-FC3E5A5EE822}"/>
              </a:ext>
            </a:extLst>
          </p:cNvPr>
          <p:cNvSpPr/>
          <p:nvPr/>
        </p:nvSpPr>
        <p:spPr>
          <a:xfrm rot="5400000">
            <a:off x="2747937" y="3680399"/>
            <a:ext cx="5183315" cy="684692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43">
            <a:extLst>
              <a:ext uri="{FF2B5EF4-FFF2-40B4-BE49-F238E27FC236}">
                <a16:creationId xmlns:a16="http://schemas.microsoft.com/office/drawing/2014/main" id="{987C5BCD-99DA-4A52-B075-01585C96CBA0}"/>
              </a:ext>
            </a:extLst>
          </p:cNvPr>
          <p:cNvSpPr/>
          <p:nvPr/>
        </p:nvSpPr>
        <p:spPr>
          <a:xfrm>
            <a:off x="615766" y="4022745"/>
            <a:ext cx="4075504" cy="23519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43">
            <a:extLst>
              <a:ext uri="{FF2B5EF4-FFF2-40B4-BE49-F238E27FC236}">
                <a16:creationId xmlns:a16="http://schemas.microsoft.com/office/drawing/2014/main" id="{BA4DE116-FBCC-4C75-AC76-3D76437DD23C}"/>
              </a:ext>
            </a:extLst>
          </p:cNvPr>
          <p:cNvSpPr/>
          <p:nvPr/>
        </p:nvSpPr>
        <p:spPr>
          <a:xfrm>
            <a:off x="6510059" y="4068251"/>
            <a:ext cx="4880183" cy="189684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58061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76960" y="243601"/>
            <a:ext cx="563808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Step2 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训练数据整合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34491B-6BFB-4ACC-AC19-90FF19707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370" y="1594830"/>
            <a:ext cx="4103158" cy="776273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37048FB7-A331-4F76-B260-BAE5E7801703}"/>
              </a:ext>
            </a:extLst>
          </p:cNvPr>
          <p:cNvGrpSpPr/>
          <p:nvPr/>
        </p:nvGrpSpPr>
        <p:grpSpPr>
          <a:xfrm>
            <a:off x="903047" y="2325052"/>
            <a:ext cx="3997601" cy="956765"/>
            <a:chOff x="5363275" y="1425007"/>
            <a:chExt cx="5476821" cy="136383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2AFAD64-C09F-46A4-AA78-ADA872355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97884" y="1826759"/>
              <a:ext cx="2242212" cy="94408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622BA3B-63EF-412D-A962-3A1ED9D24520}"/>
                </a:ext>
              </a:extLst>
            </p:cNvPr>
            <p:cNvSpPr txBox="1"/>
            <p:nvPr/>
          </p:nvSpPr>
          <p:spPr>
            <a:xfrm>
              <a:off x="7289825" y="1425007"/>
              <a:ext cx="1146554" cy="13638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幼圆" panose="02010509060101010101" pitchFamily="49" charset="-122"/>
                  <a:cs typeface="Tahoma" panose="020B0604030504040204" pitchFamily="34" charset="0"/>
                </a:rPr>
                <a:t>→</a:t>
              </a:r>
              <a:endParaRPr lang="zh-CN" altLang="en-US" sz="66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481615B-F654-4EC4-906F-4CAAEE981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3275" y="1843289"/>
              <a:ext cx="1926550" cy="85953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F76D1E2-C813-4FB8-8B31-68590E8FFB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0216" y="2548008"/>
            <a:ext cx="3383582" cy="6811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62AF2A-A5F2-4ABF-B098-E0DA85D9BC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4015" y="1712377"/>
            <a:ext cx="4148211" cy="7762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146A64-F3FD-4313-9D22-814FD9FCDE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4891" y="3288475"/>
            <a:ext cx="3701163" cy="5743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6CD03E2-94D9-4736-B01F-64CDC68D70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08" y="3862794"/>
            <a:ext cx="3125220" cy="19815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63D54BA-B57F-4A80-96B1-8F5714E45F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9785" y="4635504"/>
            <a:ext cx="3950515" cy="1371543"/>
          </a:xfrm>
          <a:prstGeom prst="rect">
            <a:avLst/>
          </a:prstGeom>
        </p:spPr>
      </p:pic>
      <p:sp>
        <p:nvSpPr>
          <p:cNvPr id="24" name="任意多边形 43">
            <a:extLst>
              <a:ext uri="{FF2B5EF4-FFF2-40B4-BE49-F238E27FC236}">
                <a16:creationId xmlns:a16="http://schemas.microsoft.com/office/drawing/2014/main" id="{8BDC957E-E110-4303-8FB1-95D2EB13781D}"/>
              </a:ext>
            </a:extLst>
          </p:cNvPr>
          <p:cNvSpPr/>
          <p:nvPr/>
        </p:nvSpPr>
        <p:spPr>
          <a:xfrm rot="5400000">
            <a:off x="2747937" y="3680399"/>
            <a:ext cx="5183315" cy="684692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43">
            <a:extLst>
              <a:ext uri="{FF2B5EF4-FFF2-40B4-BE49-F238E27FC236}">
                <a16:creationId xmlns:a16="http://schemas.microsoft.com/office/drawing/2014/main" id="{985BA7E2-086D-42EE-9C81-3D6A7D5FDFC9}"/>
              </a:ext>
            </a:extLst>
          </p:cNvPr>
          <p:cNvSpPr/>
          <p:nvPr/>
        </p:nvSpPr>
        <p:spPr>
          <a:xfrm>
            <a:off x="783370" y="3458039"/>
            <a:ext cx="4075504" cy="23519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43">
            <a:extLst>
              <a:ext uri="{FF2B5EF4-FFF2-40B4-BE49-F238E27FC236}">
                <a16:creationId xmlns:a16="http://schemas.microsoft.com/office/drawing/2014/main" id="{68031083-D125-4624-A974-EC8A269ADDE9}"/>
              </a:ext>
            </a:extLst>
          </p:cNvPr>
          <p:cNvSpPr/>
          <p:nvPr/>
        </p:nvSpPr>
        <p:spPr>
          <a:xfrm>
            <a:off x="6640550" y="4208820"/>
            <a:ext cx="4075504" cy="235190"/>
          </a:xfrm>
          <a:custGeom>
            <a:avLst/>
            <a:gdLst>
              <a:gd name="connsiteX0" fmla="*/ 4276725 w 4276725"/>
              <a:gd name="connsiteY0" fmla="*/ 0 h 0"/>
              <a:gd name="connsiteX1" fmla="*/ 0 w 427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6725">
                <a:moveTo>
                  <a:pt x="427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1648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17650" y="243601"/>
            <a:ext cx="575670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Step3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神经网络搭建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E19828-333F-4BC6-B019-D1879777C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274" y="1195952"/>
            <a:ext cx="2260630" cy="56196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D14232-E702-42E0-8A58-C13B44BD8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3654" y="1154539"/>
            <a:ext cx="2883759" cy="5482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20FF53-040C-4FD3-95B7-FC13DD2872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8394" y="3230622"/>
            <a:ext cx="3368332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76997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韩式黑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224</Words>
  <Application>Microsoft Office PowerPoint</Application>
  <PresentationFormat>宽屏</PresentationFormat>
  <Paragraphs>85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华文细黑</vt:lpstr>
      <vt:lpstr>微软雅黑</vt:lpstr>
      <vt:lpstr>幼圆</vt:lpstr>
      <vt:lpstr>Agency FB</vt:lpstr>
      <vt:lpstr>Arial</vt:lpstr>
      <vt:lpstr>Calibri</vt:lpstr>
      <vt:lpstr>Calibri Light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韩式黑板</dc:title>
  <dc:creator>PC</dc:creator>
  <cp:lastModifiedBy>董 安宁</cp:lastModifiedBy>
  <cp:revision>177</cp:revision>
  <dcterms:created xsi:type="dcterms:W3CDTF">2017-04-05T12:41:11Z</dcterms:created>
  <dcterms:modified xsi:type="dcterms:W3CDTF">2020-01-03T11:15:46Z</dcterms:modified>
</cp:coreProperties>
</file>